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6"/>
  </p:notesMasterIdLst>
  <p:sldIdLst>
    <p:sldId id="256" r:id="rId5"/>
    <p:sldId id="271" r:id="rId6"/>
    <p:sldId id="273" r:id="rId7"/>
    <p:sldId id="265" r:id="rId8"/>
    <p:sldId id="261" r:id="rId9"/>
    <p:sldId id="262" r:id="rId10"/>
    <p:sldId id="263" r:id="rId11"/>
    <p:sldId id="264" r:id="rId12"/>
    <p:sldId id="259" r:id="rId13"/>
    <p:sldId id="268" r:id="rId14"/>
    <p:sldId id="269" r:id="rId15"/>
  </p:sldIdLst>
  <p:sldSz cx="9144000" cy="5143500" type="screen16x9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F050AA-808F-4913-84FC-7A0D1E4FF3C2}" v="1" dt="2026-08-26T07:33:41.1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80654" autoAdjust="0"/>
  </p:normalViewPr>
  <p:slideViewPr>
    <p:cSldViewPr showGuides="1">
      <p:cViewPr varScale="1">
        <p:scale>
          <a:sx n="88" d="100"/>
          <a:sy n="88" d="100"/>
        </p:scale>
        <p:origin x="1334" y="5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rre, Nine" userId="1abdda6f-085c-4af4-8f24-4ceb7e7974b1" providerId="ADAL" clId="{19F4540D-E12C-4DB7-994C-B78A536FA96E}"/>
    <pc:docChg chg="undo custSel delSld modSld">
      <pc:chgData name="Parre, Nine" userId="1abdda6f-085c-4af4-8f24-4ceb7e7974b1" providerId="ADAL" clId="{19F4540D-E12C-4DB7-994C-B78A536FA96E}" dt="2026-08-26T07:44:01.919" v="166" actId="47"/>
      <pc:docMkLst>
        <pc:docMk/>
      </pc:docMkLst>
      <pc:sldChg chg="modNotesTx">
        <pc:chgData name="Parre, Nine" userId="1abdda6f-085c-4af4-8f24-4ceb7e7974b1" providerId="ADAL" clId="{19F4540D-E12C-4DB7-994C-B78A536FA96E}" dt="2026-08-26T07:43:35.077" v="152" actId="20577"/>
        <pc:sldMkLst>
          <pc:docMk/>
          <pc:sldMk cId="36444059" sldId="259"/>
        </pc:sldMkLst>
      </pc:sldChg>
      <pc:sldChg chg="modSp mod">
        <pc:chgData name="Parre, Nine" userId="1abdda6f-085c-4af4-8f24-4ceb7e7974b1" providerId="ADAL" clId="{19F4540D-E12C-4DB7-994C-B78A536FA96E}" dt="2026-08-26T07:39:41.094" v="115" actId="20577"/>
        <pc:sldMkLst>
          <pc:docMk/>
          <pc:sldMk cId="3002124462" sldId="261"/>
        </pc:sldMkLst>
        <pc:spChg chg="mod">
          <ac:chgData name="Parre, Nine" userId="1abdda6f-085c-4af4-8f24-4ceb7e7974b1" providerId="ADAL" clId="{19F4540D-E12C-4DB7-994C-B78A536FA96E}" dt="2026-08-26T07:39:41.094" v="115" actId="20577"/>
          <ac:spMkLst>
            <pc:docMk/>
            <pc:sldMk cId="3002124462" sldId="261"/>
            <ac:spMk id="3" creationId="{0EBC63AF-4F73-A33F-1CE8-22BD7F11EC89}"/>
          </ac:spMkLst>
        </pc:spChg>
      </pc:sldChg>
      <pc:sldChg chg="modSp mod modNotesTx">
        <pc:chgData name="Parre, Nine" userId="1abdda6f-085c-4af4-8f24-4ceb7e7974b1" providerId="ADAL" clId="{19F4540D-E12C-4DB7-994C-B78A536FA96E}" dt="2026-08-26T07:42:00.259" v="117" actId="20577"/>
        <pc:sldMkLst>
          <pc:docMk/>
          <pc:sldMk cId="4255648192" sldId="262"/>
        </pc:sldMkLst>
        <pc:spChg chg="mod">
          <ac:chgData name="Parre, Nine" userId="1abdda6f-085c-4af4-8f24-4ceb7e7974b1" providerId="ADAL" clId="{19F4540D-E12C-4DB7-994C-B78A536FA96E}" dt="2026-08-26T07:42:00.259" v="117" actId="20577"/>
          <ac:spMkLst>
            <pc:docMk/>
            <pc:sldMk cId="4255648192" sldId="262"/>
            <ac:spMk id="3" creationId="{05D0465F-BE36-5F3E-E3A5-2827CE02E8B0}"/>
          </ac:spMkLst>
        </pc:spChg>
      </pc:sldChg>
      <pc:sldChg chg="modSp mod">
        <pc:chgData name="Parre, Nine" userId="1abdda6f-085c-4af4-8f24-4ceb7e7974b1" providerId="ADAL" clId="{19F4540D-E12C-4DB7-994C-B78A536FA96E}" dt="2026-08-26T07:43:28.586" v="151" actId="20577"/>
        <pc:sldMkLst>
          <pc:docMk/>
          <pc:sldMk cId="718339552" sldId="264"/>
        </pc:sldMkLst>
        <pc:spChg chg="mod">
          <ac:chgData name="Parre, Nine" userId="1abdda6f-085c-4af4-8f24-4ceb7e7974b1" providerId="ADAL" clId="{19F4540D-E12C-4DB7-994C-B78A536FA96E}" dt="2026-08-26T07:43:28.586" v="151" actId="20577"/>
          <ac:spMkLst>
            <pc:docMk/>
            <pc:sldMk cId="718339552" sldId="264"/>
            <ac:spMk id="3" creationId="{F1B45713-BD39-9555-95D2-8F79DDFDED7F}"/>
          </ac:spMkLst>
        </pc:spChg>
        <pc:spChg chg="mod">
          <ac:chgData name="Parre, Nine" userId="1abdda6f-085c-4af4-8f24-4ceb7e7974b1" providerId="ADAL" clId="{19F4540D-E12C-4DB7-994C-B78A536FA96E}" dt="2026-08-26T07:43:23.894" v="148" actId="1076"/>
          <ac:spMkLst>
            <pc:docMk/>
            <pc:sldMk cId="718339552" sldId="264"/>
            <ac:spMk id="6" creationId="{83E30A4C-296D-BA5C-2FEE-C5EBF0F543AB}"/>
          </ac:spMkLst>
        </pc:spChg>
        <pc:spChg chg="mod">
          <ac:chgData name="Parre, Nine" userId="1abdda6f-085c-4af4-8f24-4ceb7e7974b1" providerId="ADAL" clId="{19F4540D-E12C-4DB7-994C-B78A536FA96E}" dt="2026-08-26T07:43:23.894" v="148" actId="1076"/>
          <ac:spMkLst>
            <pc:docMk/>
            <pc:sldMk cId="718339552" sldId="264"/>
            <ac:spMk id="7" creationId="{7B2952BB-2E94-76EA-6D1B-924B51B94AA0}"/>
          </ac:spMkLst>
        </pc:spChg>
        <pc:picChg chg="mod">
          <ac:chgData name="Parre, Nine" userId="1abdda6f-085c-4af4-8f24-4ceb7e7974b1" providerId="ADAL" clId="{19F4540D-E12C-4DB7-994C-B78A536FA96E}" dt="2026-08-26T07:43:23.894" v="148" actId="1076"/>
          <ac:picMkLst>
            <pc:docMk/>
            <pc:sldMk cId="718339552" sldId="264"/>
            <ac:picMk id="5" creationId="{986054B1-8DF5-9D2B-B1C1-878348411FA5}"/>
          </ac:picMkLst>
        </pc:picChg>
        <pc:cxnChg chg="mod">
          <ac:chgData name="Parre, Nine" userId="1abdda6f-085c-4af4-8f24-4ceb7e7974b1" providerId="ADAL" clId="{19F4540D-E12C-4DB7-994C-B78A536FA96E}" dt="2026-08-26T07:43:23.894" v="148" actId="1076"/>
          <ac:cxnSpMkLst>
            <pc:docMk/>
            <pc:sldMk cId="718339552" sldId="264"/>
            <ac:cxnSpMk id="9" creationId="{730164A6-8C6E-46B8-64DC-BD2282A9E5AB}"/>
          </ac:cxnSpMkLst>
        </pc:cxnChg>
      </pc:sldChg>
      <pc:sldChg chg="modNotesTx">
        <pc:chgData name="Parre, Nine" userId="1abdda6f-085c-4af4-8f24-4ceb7e7974b1" providerId="ADAL" clId="{19F4540D-E12C-4DB7-994C-B78A536FA96E}" dt="2026-08-26T07:33:52.054" v="4" actId="20577"/>
        <pc:sldMkLst>
          <pc:docMk/>
          <pc:sldMk cId="2559237990" sldId="265"/>
        </pc:sldMkLst>
      </pc:sldChg>
      <pc:sldChg chg="del">
        <pc:chgData name="Parre, Nine" userId="1abdda6f-085c-4af4-8f24-4ceb7e7974b1" providerId="ADAL" clId="{19F4540D-E12C-4DB7-994C-B78A536FA96E}" dt="2026-08-26T07:44:01.919" v="166" actId="47"/>
        <pc:sldMkLst>
          <pc:docMk/>
          <pc:sldMk cId="1997799867" sldId="266"/>
        </pc:sldMkLst>
      </pc:sldChg>
      <pc:sldChg chg="modSp mod">
        <pc:chgData name="Parre, Nine" userId="1abdda6f-085c-4af4-8f24-4ceb7e7974b1" providerId="ADAL" clId="{19F4540D-E12C-4DB7-994C-B78A536FA96E}" dt="2026-08-26T07:43:54.019" v="165" actId="20577"/>
        <pc:sldMkLst>
          <pc:docMk/>
          <pc:sldMk cId="3856110312" sldId="269"/>
        </pc:sldMkLst>
        <pc:spChg chg="mod">
          <ac:chgData name="Parre, Nine" userId="1abdda6f-085c-4af4-8f24-4ceb7e7974b1" providerId="ADAL" clId="{19F4540D-E12C-4DB7-994C-B78A536FA96E}" dt="2026-08-26T07:43:54.019" v="165" actId="20577"/>
          <ac:spMkLst>
            <pc:docMk/>
            <pc:sldMk cId="3856110312" sldId="269"/>
            <ac:spMk id="7" creationId="{3C3D1A60-5694-8868-4EBE-D6A0110D7475}"/>
          </ac:spMkLst>
        </pc:spChg>
      </pc:sldChg>
      <pc:sldChg chg="del modNotesTx">
        <pc:chgData name="Parre, Nine" userId="1abdda6f-085c-4af4-8f24-4ceb7e7974b1" providerId="ADAL" clId="{19F4540D-E12C-4DB7-994C-B78A536FA96E}" dt="2026-08-26T07:33:09.330" v="1" actId="47"/>
        <pc:sldMkLst>
          <pc:docMk/>
          <pc:sldMk cId="3085732650" sldId="272"/>
        </pc:sldMkLst>
      </pc:sldChg>
      <pc:sldChg chg="modSp modNotesTx">
        <pc:chgData name="Parre, Nine" userId="1abdda6f-085c-4af4-8f24-4ceb7e7974b1" providerId="ADAL" clId="{19F4540D-E12C-4DB7-994C-B78A536FA96E}" dt="2026-08-26T07:33:41.121" v="3" actId="2085"/>
        <pc:sldMkLst>
          <pc:docMk/>
          <pc:sldMk cId="2407899991" sldId="273"/>
        </pc:sldMkLst>
        <pc:graphicFrameChg chg="mod">
          <ac:chgData name="Parre, Nine" userId="1abdda6f-085c-4af4-8f24-4ceb7e7974b1" providerId="ADAL" clId="{19F4540D-E12C-4DB7-994C-B78A536FA96E}" dt="2026-08-26T07:33:41.121" v="3" actId="2085"/>
          <ac:graphicFrameMkLst>
            <pc:docMk/>
            <pc:sldMk cId="2407899991" sldId="273"/>
            <ac:graphicFrameMk id="6" creationId="{9F2C5384-41CB-BB84-19C8-B2E39A1F0618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B4FED6-0B6E-434C-955E-A18242B7BE0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FF8DB276-8A9F-4C0F-8737-B4C8CD52EA3D}">
      <dgm:prSet phldrT="[Tekst]" phldr="0"/>
      <dgm:spPr>
        <a:ln>
          <a:solidFill>
            <a:schemeClr val="accent5"/>
          </a:solidFill>
        </a:ln>
      </dgm:spPr>
      <dgm:t>
        <a:bodyPr/>
        <a:lstStyle/>
        <a:p>
          <a:r>
            <a:rPr lang="nl-NL" dirty="0"/>
            <a:t>Gemeentelijk vastgoed</a:t>
          </a:r>
        </a:p>
      </dgm:t>
    </dgm:pt>
    <dgm:pt modelId="{3EAD2497-7577-46A3-B973-7AFB8F009B99}" type="parTrans" cxnId="{E9223A25-D00E-4626-B927-81B46C80AC9B}">
      <dgm:prSet/>
      <dgm:spPr/>
      <dgm:t>
        <a:bodyPr/>
        <a:lstStyle/>
        <a:p>
          <a:endParaRPr lang="nl-NL"/>
        </a:p>
      </dgm:t>
    </dgm:pt>
    <dgm:pt modelId="{C53E3E06-0D29-4E19-801C-AE9FE2238058}" type="sibTrans" cxnId="{E9223A25-D00E-4626-B927-81B46C80AC9B}">
      <dgm:prSet/>
      <dgm:spPr/>
      <dgm:t>
        <a:bodyPr/>
        <a:lstStyle/>
        <a:p>
          <a:endParaRPr lang="nl-NL"/>
        </a:p>
      </dgm:t>
    </dgm:pt>
    <dgm:pt modelId="{C339572C-8470-480B-A82A-2A4299511265}">
      <dgm:prSet phldrT="[Tekst]" phldr="0"/>
      <dgm:spPr>
        <a:ln>
          <a:solidFill>
            <a:schemeClr val="accent5"/>
          </a:solidFill>
        </a:ln>
      </dgm:spPr>
      <dgm:t>
        <a:bodyPr/>
        <a:lstStyle/>
        <a:p>
          <a:r>
            <a:rPr lang="nl-NL" dirty="0"/>
            <a:t>VvE besturen</a:t>
          </a:r>
        </a:p>
      </dgm:t>
    </dgm:pt>
    <dgm:pt modelId="{DD6CDB05-D706-433F-ABA7-F03920A5DC66}" type="parTrans" cxnId="{2FAB8607-A88A-4785-A01A-11AEF299F33D}">
      <dgm:prSet/>
      <dgm:spPr/>
      <dgm:t>
        <a:bodyPr/>
        <a:lstStyle/>
        <a:p>
          <a:endParaRPr lang="nl-NL"/>
        </a:p>
      </dgm:t>
    </dgm:pt>
    <dgm:pt modelId="{2BC8FE29-6723-4239-98D9-F55EE0E59164}" type="sibTrans" cxnId="{2FAB8607-A88A-4785-A01A-11AEF299F33D}">
      <dgm:prSet/>
      <dgm:spPr/>
      <dgm:t>
        <a:bodyPr/>
        <a:lstStyle/>
        <a:p>
          <a:endParaRPr lang="nl-NL"/>
        </a:p>
      </dgm:t>
    </dgm:pt>
    <dgm:pt modelId="{FE8AC8E0-EA72-4039-BB58-06A881E9F4D6}">
      <dgm:prSet phldrT="[Tekst]" phldr="0"/>
      <dgm:spPr>
        <a:ln>
          <a:solidFill>
            <a:schemeClr val="accent5"/>
          </a:solidFill>
        </a:ln>
      </dgm:spPr>
      <dgm:t>
        <a:bodyPr/>
        <a:lstStyle/>
        <a:p>
          <a:r>
            <a:rPr lang="nl-NL" dirty="0"/>
            <a:t>Monumenten</a:t>
          </a:r>
        </a:p>
      </dgm:t>
    </dgm:pt>
    <dgm:pt modelId="{60ECB98E-0905-4665-A9FD-772E5C56A39E}" type="parTrans" cxnId="{B70DAB3F-5A5B-43F9-B3D6-1473B6874C50}">
      <dgm:prSet/>
      <dgm:spPr/>
      <dgm:t>
        <a:bodyPr/>
        <a:lstStyle/>
        <a:p>
          <a:endParaRPr lang="nl-NL"/>
        </a:p>
      </dgm:t>
    </dgm:pt>
    <dgm:pt modelId="{C5AA1071-C02F-40A1-887D-AB7DCD859815}" type="sibTrans" cxnId="{B70DAB3F-5A5B-43F9-B3D6-1473B6874C50}">
      <dgm:prSet/>
      <dgm:spPr/>
      <dgm:t>
        <a:bodyPr/>
        <a:lstStyle/>
        <a:p>
          <a:endParaRPr lang="nl-NL"/>
        </a:p>
      </dgm:t>
    </dgm:pt>
    <dgm:pt modelId="{BB9A9A38-F818-4DE5-92D7-6F40C7327404}">
      <dgm:prSet phldrT="[Tekst]" phldr="0"/>
      <dgm:spPr>
        <a:ln>
          <a:solidFill>
            <a:schemeClr val="accent5"/>
          </a:solidFill>
        </a:ln>
      </dgm:spPr>
      <dgm:t>
        <a:bodyPr/>
        <a:lstStyle/>
        <a:p>
          <a:r>
            <a:rPr lang="nl-NL" dirty="0"/>
            <a:t>Bedrijven midden en klein (MKB)</a:t>
          </a:r>
        </a:p>
      </dgm:t>
    </dgm:pt>
    <dgm:pt modelId="{6E237031-E8C4-4B9F-BCEE-4A081BCA5922}" type="parTrans" cxnId="{54590EBE-5412-4802-A336-C35F1956A4B3}">
      <dgm:prSet/>
      <dgm:spPr/>
      <dgm:t>
        <a:bodyPr/>
        <a:lstStyle/>
        <a:p>
          <a:endParaRPr lang="nl-NL"/>
        </a:p>
      </dgm:t>
    </dgm:pt>
    <dgm:pt modelId="{6B580A4C-6261-4F46-98F8-BEF6EFE4F498}" type="sibTrans" cxnId="{54590EBE-5412-4802-A336-C35F1956A4B3}">
      <dgm:prSet/>
      <dgm:spPr/>
      <dgm:t>
        <a:bodyPr/>
        <a:lstStyle/>
        <a:p>
          <a:endParaRPr lang="nl-NL"/>
        </a:p>
      </dgm:t>
    </dgm:pt>
    <dgm:pt modelId="{7EADFFEB-9F78-4B22-8875-4F1F9D3E97F7}">
      <dgm:prSet phldrT="[Tekst]" phldr="0"/>
      <dgm:spPr>
        <a:ln>
          <a:solidFill>
            <a:schemeClr val="accent5"/>
          </a:solidFill>
        </a:ln>
      </dgm:spPr>
      <dgm:t>
        <a:bodyPr/>
        <a:lstStyle/>
        <a:p>
          <a:r>
            <a:rPr lang="nl-NL" dirty="0"/>
            <a:t>Bewonersinitiatieven (energiecoöperaties)</a:t>
          </a:r>
        </a:p>
      </dgm:t>
    </dgm:pt>
    <dgm:pt modelId="{E98670C5-5B74-4ABD-BC27-DA2F2828582B}" type="parTrans" cxnId="{7C6D307A-C406-4DB1-BD5C-10F89A4946E6}">
      <dgm:prSet/>
      <dgm:spPr/>
      <dgm:t>
        <a:bodyPr/>
        <a:lstStyle/>
        <a:p>
          <a:endParaRPr lang="nl-NL"/>
        </a:p>
      </dgm:t>
    </dgm:pt>
    <dgm:pt modelId="{2D1B0A5B-6B38-4AC4-8E97-851AE0CBE1D8}" type="sibTrans" cxnId="{7C6D307A-C406-4DB1-BD5C-10F89A4946E6}">
      <dgm:prSet/>
      <dgm:spPr/>
      <dgm:t>
        <a:bodyPr/>
        <a:lstStyle/>
        <a:p>
          <a:endParaRPr lang="nl-NL"/>
        </a:p>
      </dgm:t>
    </dgm:pt>
    <dgm:pt modelId="{E5D27E3E-DE72-4989-B76F-CF485C02E79D}" type="pres">
      <dgm:prSet presAssocID="{EBB4FED6-0B6E-434C-955E-A18242B7BE00}" presName="diagram" presStyleCnt="0">
        <dgm:presLayoutVars>
          <dgm:dir/>
          <dgm:resizeHandles val="exact"/>
        </dgm:presLayoutVars>
      </dgm:prSet>
      <dgm:spPr/>
    </dgm:pt>
    <dgm:pt modelId="{24F79E7D-6BA4-4F14-8C23-4F075D530D9C}" type="pres">
      <dgm:prSet presAssocID="{C339572C-8470-480B-A82A-2A4299511265}" presName="node" presStyleLbl="node1" presStyleIdx="0" presStyleCnt="5">
        <dgm:presLayoutVars>
          <dgm:bulletEnabled val="1"/>
        </dgm:presLayoutVars>
      </dgm:prSet>
      <dgm:spPr/>
    </dgm:pt>
    <dgm:pt modelId="{BB865985-4199-4E77-A591-1F805CE0D27E}" type="pres">
      <dgm:prSet presAssocID="{2BC8FE29-6723-4239-98D9-F55EE0E59164}" presName="sibTrans" presStyleCnt="0"/>
      <dgm:spPr/>
    </dgm:pt>
    <dgm:pt modelId="{0CCE7D7E-A446-4CE8-A1E6-3936C1DCA3E4}" type="pres">
      <dgm:prSet presAssocID="{FE8AC8E0-EA72-4039-BB58-06A881E9F4D6}" presName="node" presStyleLbl="node1" presStyleIdx="1" presStyleCnt="5">
        <dgm:presLayoutVars>
          <dgm:bulletEnabled val="1"/>
        </dgm:presLayoutVars>
      </dgm:prSet>
      <dgm:spPr/>
    </dgm:pt>
    <dgm:pt modelId="{52F92364-7BAE-4383-AB44-83E173B3197A}" type="pres">
      <dgm:prSet presAssocID="{C5AA1071-C02F-40A1-887D-AB7DCD859815}" presName="sibTrans" presStyleCnt="0"/>
      <dgm:spPr/>
    </dgm:pt>
    <dgm:pt modelId="{3A87B550-2F1D-4EA4-8343-8A372C1DC55B}" type="pres">
      <dgm:prSet presAssocID="{BB9A9A38-F818-4DE5-92D7-6F40C7327404}" presName="node" presStyleLbl="node1" presStyleIdx="2" presStyleCnt="5">
        <dgm:presLayoutVars>
          <dgm:bulletEnabled val="1"/>
        </dgm:presLayoutVars>
      </dgm:prSet>
      <dgm:spPr/>
    </dgm:pt>
    <dgm:pt modelId="{D4C005E2-F263-4CE1-A377-F67251246B3F}" type="pres">
      <dgm:prSet presAssocID="{6B580A4C-6261-4F46-98F8-BEF6EFE4F498}" presName="sibTrans" presStyleCnt="0"/>
      <dgm:spPr/>
    </dgm:pt>
    <dgm:pt modelId="{BF0D9E97-2710-4BEC-B358-6E45CC3D9EB6}" type="pres">
      <dgm:prSet presAssocID="{7EADFFEB-9F78-4B22-8875-4F1F9D3E97F7}" presName="node" presStyleLbl="node1" presStyleIdx="3" presStyleCnt="5">
        <dgm:presLayoutVars>
          <dgm:bulletEnabled val="1"/>
        </dgm:presLayoutVars>
      </dgm:prSet>
      <dgm:spPr/>
    </dgm:pt>
    <dgm:pt modelId="{410EE9E9-D92A-4BE2-8049-37995A28F1FF}" type="pres">
      <dgm:prSet presAssocID="{2D1B0A5B-6B38-4AC4-8E97-851AE0CBE1D8}" presName="sibTrans" presStyleCnt="0"/>
      <dgm:spPr/>
    </dgm:pt>
    <dgm:pt modelId="{FA94C9DC-16F6-4666-B613-CB56924645D4}" type="pres">
      <dgm:prSet presAssocID="{FF8DB276-8A9F-4C0F-8737-B4C8CD52EA3D}" presName="node" presStyleLbl="node1" presStyleIdx="4" presStyleCnt="5">
        <dgm:presLayoutVars>
          <dgm:bulletEnabled val="1"/>
        </dgm:presLayoutVars>
      </dgm:prSet>
      <dgm:spPr/>
    </dgm:pt>
  </dgm:ptLst>
  <dgm:cxnLst>
    <dgm:cxn modelId="{2FAB8607-A88A-4785-A01A-11AEF299F33D}" srcId="{EBB4FED6-0B6E-434C-955E-A18242B7BE00}" destId="{C339572C-8470-480B-A82A-2A4299511265}" srcOrd="0" destOrd="0" parTransId="{DD6CDB05-D706-433F-ABA7-F03920A5DC66}" sibTransId="{2BC8FE29-6723-4239-98D9-F55EE0E59164}"/>
    <dgm:cxn modelId="{EF2A1F22-574E-4F98-A4D5-59FFAF6F4BDE}" type="presOf" srcId="{FF8DB276-8A9F-4C0F-8737-B4C8CD52EA3D}" destId="{FA94C9DC-16F6-4666-B613-CB56924645D4}" srcOrd="0" destOrd="0" presId="urn:microsoft.com/office/officeart/2005/8/layout/default"/>
    <dgm:cxn modelId="{E9223A25-D00E-4626-B927-81B46C80AC9B}" srcId="{EBB4FED6-0B6E-434C-955E-A18242B7BE00}" destId="{FF8DB276-8A9F-4C0F-8737-B4C8CD52EA3D}" srcOrd="4" destOrd="0" parTransId="{3EAD2497-7577-46A3-B973-7AFB8F009B99}" sibTransId="{C53E3E06-0D29-4E19-801C-AE9FE2238058}"/>
    <dgm:cxn modelId="{B70DAB3F-5A5B-43F9-B3D6-1473B6874C50}" srcId="{EBB4FED6-0B6E-434C-955E-A18242B7BE00}" destId="{FE8AC8E0-EA72-4039-BB58-06A881E9F4D6}" srcOrd="1" destOrd="0" parTransId="{60ECB98E-0905-4665-A9FD-772E5C56A39E}" sibTransId="{C5AA1071-C02F-40A1-887D-AB7DCD859815}"/>
    <dgm:cxn modelId="{CFA22C48-BDED-4CE0-9D6F-2C3BF850C04F}" type="presOf" srcId="{C339572C-8470-480B-A82A-2A4299511265}" destId="{24F79E7D-6BA4-4F14-8C23-4F075D530D9C}" srcOrd="0" destOrd="0" presId="urn:microsoft.com/office/officeart/2005/8/layout/default"/>
    <dgm:cxn modelId="{03605170-D586-4F91-B988-826E9627705A}" type="presOf" srcId="{7EADFFEB-9F78-4B22-8875-4F1F9D3E97F7}" destId="{BF0D9E97-2710-4BEC-B358-6E45CC3D9EB6}" srcOrd="0" destOrd="0" presId="urn:microsoft.com/office/officeart/2005/8/layout/default"/>
    <dgm:cxn modelId="{7C6D307A-C406-4DB1-BD5C-10F89A4946E6}" srcId="{EBB4FED6-0B6E-434C-955E-A18242B7BE00}" destId="{7EADFFEB-9F78-4B22-8875-4F1F9D3E97F7}" srcOrd="3" destOrd="0" parTransId="{E98670C5-5B74-4ABD-BC27-DA2F2828582B}" sibTransId="{2D1B0A5B-6B38-4AC4-8E97-851AE0CBE1D8}"/>
    <dgm:cxn modelId="{F2F0339F-62EE-434F-8F52-12A3A6DF44F7}" type="presOf" srcId="{FE8AC8E0-EA72-4039-BB58-06A881E9F4D6}" destId="{0CCE7D7E-A446-4CE8-A1E6-3936C1DCA3E4}" srcOrd="0" destOrd="0" presId="urn:microsoft.com/office/officeart/2005/8/layout/default"/>
    <dgm:cxn modelId="{54590EBE-5412-4802-A336-C35F1956A4B3}" srcId="{EBB4FED6-0B6E-434C-955E-A18242B7BE00}" destId="{BB9A9A38-F818-4DE5-92D7-6F40C7327404}" srcOrd="2" destOrd="0" parTransId="{6E237031-E8C4-4B9F-BCEE-4A081BCA5922}" sibTransId="{6B580A4C-6261-4F46-98F8-BEF6EFE4F498}"/>
    <dgm:cxn modelId="{44B2F9E3-2710-4E92-ADAB-A16FC089D7FF}" type="presOf" srcId="{BB9A9A38-F818-4DE5-92D7-6F40C7327404}" destId="{3A87B550-2F1D-4EA4-8343-8A372C1DC55B}" srcOrd="0" destOrd="0" presId="urn:microsoft.com/office/officeart/2005/8/layout/default"/>
    <dgm:cxn modelId="{6D3C27FE-EEBC-4129-9E12-10BFEABF2AEB}" type="presOf" srcId="{EBB4FED6-0B6E-434C-955E-A18242B7BE00}" destId="{E5D27E3E-DE72-4989-B76F-CF485C02E79D}" srcOrd="0" destOrd="0" presId="urn:microsoft.com/office/officeart/2005/8/layout/default"/>
    <dgm:cxn modelId="{3E800F3F-2A41-4DD6-ACA3-2F243CE078E2}" type="presParOf" srcId="{E5D27E3E-DE72-4989-B76F-CF485C02E79D}" destId="{24F79E7D-6BA4-4F14-8C23-4F075D530D9C}" srcOrd="0" destOrd="0" presId="urn:microsoft.com/office/officeart/2005/8/layout/default"/>
    <dgm:cxn modelId="{43C60A3A-8214-4323-9F86-29A3AAF59C17}" type="presParOf" srcId="{E5D27E3E-DE72-4989-B76F-CF485C02E79D}" destId="{BB865985-4199-4E77-A591-1F805CE0D27E}" srcOrd="1" destOrd="0" presId="urn:microsoft.com/office/officeart/2005/8/layout/default"/>
    <dgm:cxn modelId="{7D9BE94B-2E2D-4EE2-BA31-DC7FCDF56A9B}" type="presParOf" srcId="{E5D27E3E-DE72-4989-B76F-CF485C02E79D}" destId="{0CCE7D7E-A446-4CE8-A1E6-3936C1DCA3E4}" srcOrd="2" destOrd="0" presId="urn:microsoft.com/office/officeart/2005/8/layout/default"/>
    <dgm:cxn modelId="{CB6F6907-843F-4794-8610-E8882F069DFB}" type="presParOf" srcId="{E5D27E3E-DE72-4989-B76F-CF485C02E79D}" destId="{52F92364-7BAE-4383-AB44-83E173B3197A}" srcOrd="3" destOrd="0" presId="urn:microsoft.com/office/officeart/2005/8/layout/default"/>
    <dgm:cxn modelId="{F6FF0B10-88D3-4711-80D1-3DCCEE49C430}" type="presParOf" srcId="{E5D27E3E-DE72-4989-B76F-CF485C02E79D}" destId="{3A87B550-2F1D-4EA4-8343-8A372C1DC55B}" srcOrd="4" destOrd="0" presId="urn:microsoft.com/office/officeart/2005/8/layout/default"/>
    <dgm:cxn modelId="{DF3706B1-2FFF-4A70-B357-8285A8B3AA64}" type="presParOf" srcId="{E5D27E3E-DE72-4989-B76F-CF485C02E79D}" destId="{D4C005E2-F263-4CE1-A377-F67251246B3F}" srcOrd="5" destOrd="0" presId="urn:microsoft.com/office/officeart/2005/8/layout/default"/>
    <dgm:cxn modelId="{53C67370-529D-4905-8F08-2F2BA1E08F6A}" type="presParOf" srcId="{E5D27E3E-DE72-4989-B76F-CF485C02E79D}" destId="{BF0D9E97-2710-4BEC-B358-6E45CC3D9EB6}" srcOrd="6" destOrd="0" presId="urn:microsoft.com/office/officeart/2005/8/layout/default"/>
    <dgm:cxn modelId="{267C5313-2318-45DA-944B-7CB568C50409}" type="presParOf" srcId="{E5D27E3E-DE72-4989-B76F-CF485C02E79D}" destId="{410EE9E9-D92A-4BE2-8049-37995A28F1FF}" srcOrd="7" destOrd="0" presId="urn:microsoft.com/office/officeart/2005/8/layout/default"/>
    <dgm:cxn modelId="{B45DDE42-73B6-4A60-9D74-DAC62F84598C}" type="presParOf" srcId="{E5D27E3E-DE72-4989-B76F-CF485C02E79D}" destId="{FA94C9DC-16F6-4666-B613-CB56924645D4}" srcOrd="8" destOrd="0" presId="urn:microsoft.com/office/officeart/2005/8/layout/defaul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B4FED6-0B6E-434C-955E-A18242B7BE0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FF8DB276-8A9F-4C0F-8737-B4C8CD52EA3D}">
      <dgm:prSet phldrT="[Tekst]" phldr="0"/>
      <dgm:spPr/>
      <dgm:t>
        <a:bodyPr/>
        <a:lstStyle/>
        <a:p>
          <a:r>
            <a:rPr lang="nl-NL"/>
            <a:t>Maatschappelijk vastgoed</a:t>
          </a:r>
          <a:endParaRPr lang="nl-NL" dirty="0"/>
        </a:p>
      </dgm:t>
    </dgm:pt>
    <dgm:pt modelId="{3EAD2497-7577-46A3-B973-7AFB8F009B99}" type="parTrans" cxnId="{E9223A25-D00E-4626-B927-81B46C80AC9B}">
      <dgm:prSet/>
      <dgm:spPr/>
      <dgm:t>
        <a:bodyPr/>
        <a:lstStyle/>
        <a:p>
          <a:endParaRPr lang="nl-NL"/>
        </a:p>
      </dgm:t>
    </dgm:pt>
    <dgm:pt modelId="{C53E3E06-0D29-4E19-801C-AE9FE2238058}" type="sibTrans" cxnId="{E9223A25-D00E-4626-B927-81B46C80AC9B}">
      <dgm:prSet/>
      <dgm:spPr/>
      <dgm:t>
        <a:bodyPr/>
        <a:lstStyle/>
        <a:p>
          <a:endParaRPr lang="nl-NL"/>
        </a:p>
      </dgm:t>
    </dgm:pt>
    <dgm:pt modelId="{AC975571-61FC-44E2-B97E-D56F341CC782}">
      <dgm:prSet phldrT="[Tekst]" phldr="0"/>
      <dgm:spPr/>
      <dgm:t>
        <a:bodyPr/>
        <a:lstStyle/>
        <a:p>
          <a:r>
            <a:rPr lang="nl-NL" dirty="0"/>
            <a:t>Bedrijven grootverbruikers</a:t>
          </a:r>
        </a:p>
      </dgm:t>
    </dgm:pt>
    <dgm:pt modelId="{FEEE7F6B-6FDB-4E8D-81FB-17A73B9734A6}" type="parTrans" cxnId="{67BEACF7-6F4B-4F2A-9BE6-5D68AC9E1E5A}">
      <dgm:prSet/>
      <dgm:spPr/>
      <dgm:t>
        <a:bodyPr/>
        <a:lstStyle/>
        <a:p>
          <a:endParaRPr lang="nl-NL"/>
        </a:p>
      </dgm:t>
    </dgm:pt>
    <dgm:pt modelId="{6D75743B-FDE7-434B-9C92-DA0284B811D8}" type="sibTrans" cxnId="{67BEACF7-6F4B-4F2A-9BE6-5D68AC9E1E5A}">
      <dgm:prSet/>
      <dgm:spPr/>
      <dgm:t>
        <a:bodyPr/>
        <a:lstStyle/>
        <a:p>
          <a:endParaRPr lang="nl-NL"/>
        </a:p>
      </dgm:t>
    </dgm:pt>
    <dgm:pt modelId="{80E2D07C-0747-4CB9-97FC-DA825F8AF9D6}">
      <dgm:prSet phldrT="[Tekst]" phldr="0"/>
      <dgm:spPr/>
      <dgm:t>
        <a:bodyPr/>
        <a:lstStyle/>
        <a:p>
          <a:r>
            <a:rPr lang="nl-NL" dirty="0"/>
            <a:t>Woningbouwcorporaties</a:t>
          </a:r>
        </a:p>
      </dgm:t>
    </dgm:pt>
    <dgm:pt modelId="{9AD161EC-A2B7-4D91-9CB7-D9B922ACCBF3}" type="parTrans" cxnId="{C3F848FF-F0ED-44B3-B1AF-9B22AF039D39}">
      <dgm:prSet/>
      <dgm:spPr/>
      <dgm:t>
        <a:bodyPr/>
        <a:lstStyle/>
        <a:p>
          <a:endParaRPr lang="nl-NL"/>
        </a:p>
      </dgm:t>
    </dgm:pt>
    <dgm:pt modelId="{BF398E21-7226-473B-928A-E7B0B37B28B9}" type="sibTrans" cxnId="{C3F848FF-F0ED-44B3-B1AF-9B22AF039D39}">
      <dgm:prSet/>
      <dgm:spPr/>
      <dgm:t>
        <a:bodyPr/>
        <a:lstStyle/>
        <a:p>
          <a:endParaRPr lang="nl-NL"/>
        </a:p>
      </dgm:t>
    </dgm:pt>
    <dgm:pt modelId="{D6D04AFF-4D73-4273-81C1-996A3469FA28}">
      <dgm:prSet phldrT="[Tekst]" phldr="0"/>
      <dgm:spPr/>
      <dgm:t>
        <a:bodyPr/>
        <a:lstStyle/>
        <a:p>
          <a:r>
            <a:rPr lang="nl-NL" dirty="0"/>
            <a:t>Bedrijventerreinen</a:t>
          </a:r>
        </a:p>
      </dgm:t>
    </dgm:pt>
    <dgm:pt modelId="{01874719-86C7-4E3A-9A54-3365691BF325}" type="parTrans" cxnId="{6DA2E282-F367-4A93-8EC3-9EB9358FE585}">
      <dgm:prSet/>
      <dgm:spPr/>
      <dgm:t>
        <a:bodyPr/>
        <a:lstStyle/>
        <a:p>
          <a:endParaRPr lang="nl-NL"/>
        </a:p>
      </dgm:t>
    </dgm:pt>
    <dgm:pt modelId="{742A2BE9-430D-4E6C-AA1D-3003C43A5448}" type="sibTrans" cxnId="{6DA2E282-F367-4A93-8EC3-9EB9358FE585}">
      <dgm:prSet/>
      <dgm:spPr/>
      <dgm:t>
        <a:bodyPr/>
        <a:lstStyle/>
        <a:p>
          <a:endParaRPr lang="nl-NL"/>
        </a:p>
      </dgm:t>
    </dgm:pt>
    <dgm:pt modelId="{E5D27E3E-DE72-4989-B76F-CF485C02E79D}" type="pres">
      <dgm:prSet presAssocID="{EBB4FED6-0B6E-434C-955E-A18242B7BE00}" presName="diagram" presStyleCnt="0">
        <dgm:presLayoutVars>
          <dgm:dir/>
          <dgm:resizeHandles val="exact"/>
        </dgm:presLayoutVars>
      </dgm:prSet>
      <dgm:spPr/>
    </dgm:pt>
    <dgm:pt modelId="{FA94C9DC-16F6-4666-B613-CB56924645D4}" type="pres">
      <dgm:prSet presAssocID="{FF8DB276-8A9F-4C0F-8737-B4C8CD52EA3D}" presName="node" presStyleLbl="node1" presStyleIdx="0" presStyleCnt="4">
        <dgm:presLayoutVars>
          <dgm:bulletEnabled val="1"/>
        </dgm:presLayoutVars>
      </dgm:prSet>
      <dgm:spPr/>
    </dgm:pt>
    <dgm:pt modelId="{3CD826A9-72F5-4754-8FE4-13222639074A}" type="pres">
      <dgm:prSet presAssocID="{C53E3E06-0D29-4E19-801C-AE9FE2238058}" presName="sibTrans" presStyleCnt="0"/>
      <dgm:spPr/>
    </dgm:pt>
    <dgm:pt modelId="{556B5AE6-3251-4411-88DA-F8F9A4A437CC}" type="pres">
      <dgm:prSet presAssocID="{AC975571-61FC-44E2-B97E-D56F341CC782}" presName="node" presStyleLbl="node1" presStyleIdx="1" presStyleCnt="4">
        <dgm:presLayoutVars>
          <dgm:bulletEnabled val="1"/>
        </dgm:presLayoutVars>
      </dgm:prSet>
      <dgm:spPr/>
    </dgm:pt>
    <dgm:pt modelId="{ADA38D4C-98B2-4A8D-BBFE-760F6E035198}" type="pres">
      <dgm:prSet presAssocID="{6D75743B-FDE7-434B-9C92-DA0284B811D8}" presName="sibTrans" presStyleCnt="0"/>
      <dgm:spPr/>
    </dgm:pt>
    <dgm:pt modelId="{1E3E2E6C-966B-49B4-A702-B91D06BEB59B}" type="pres">
      <dgm:prSet presAssocID="{80E2D07C-0747-4CB9-97FC-DA825F8AF9D6}" presName="node" presStyleLbl="node1" presStyleIdx="2" presStyleCnt="4">
        <dgm:presLayoutVars>
          <dgm:bulletEnabled val="1"/>
        </dgm:presLayoutVars>
      </dgm:prSet>
      <dgm:spPr/>
    </dgm:pt>
    <dgm:pt modelId="{385F784E-A5E6-46EA-BAA7-BAD844C9DF33}" type="pres">
      <dgm:prSet presAssocID="{BF398E21-7226-473B-928A-E7B0B37B28B9}" presName="sibTrans" presStyleCnt="0"/>
      <dgm:spPr/>
    </dgm:pt>
    <dgm:pt modelId="{5D952624-75BB-4F26-86B2-C093ADD2F3DA}" type="pres">
      <dgm:prSet presAssocID="{D6D04AFF-4D73-4273-81C1-996A3469FA28}" presName="node" presStyleLbl="node1" presStyleIdx="3" presStyleCnt="4">
        <dgm:presLayoutVars>
          <dgm:bulletEnabled val="1"/>
        </dgm:presLayoutVars>
      </dgm:prSet>
      <dgm:spPr/>
    </dgm:pt>
  </dgm:ptLst>
  <dgm:cxnLst>
    <dgm:cxn modelId="{EFAB7316-5BA9-450D-95E8-DECC1EDB8FE4}" type="presOf" srcId="{D6D04AFF-4D73-4273-81C1-996A3469FA28}" destId="{5D952624-75BB-4F26-86B2-C093ADD2F3DA}" srcOrd="0" destOrd="0" presId="urn:microsoft.com/office/officeart/2005/8/layout/default"/>
    <dgm:cxn modelId="{E9223A25-D00E-4626-B927-81B46C80AC9B}" srcId="{EBB4FED6-0B6E-434C-955E-A18242B7BE00}" destId="{FF8DB276-8A9F-4C0F-8737-B4C8CD52EA3D}" srcOrd="0" destOrd="0" parTransId="{3EAD2497-7577-46A3-B973-7AFB8F009B99}" sibTransId="{C53E3E06-0D29-4E19-801C-AE9FE2238058}"/>
    <dgm:cxn modelId="{6DA2E282-F367-4A93-8EC3-9EB9358FE585}" srcId="{EBB4FED6-0B6E-434C-955E-A18242B7BE00}" destId="{D6D04AFF-4D73-4273-81C1-996A3469FA28}" srcOrd="3" destOrd="0" parTransId="{01874719-86C7-4E3A-9A54-3365691BF325}" sibTransId="{742A2BE9-430D-4E6C-AA1D-3003C43A5448}"/>
    <dgm:cxn modelId="{D0721AAD-89BA-4CF9-9A1C-C56354CFA389}" type="presOf" srcId="{AC975571-61FC-44E2-B97E-D56F341CC782}" destId="{556B5AE6-3251-4411-88DA-F8F9A4A437CC}" srcOrd="0" destOrd="0" presId="urn:microsoft.com/office/officeart/2005/8/layout/default"/>
    <dgm:cxn modelId="{CFCDB3B3-DECB-4E1C-8B2C-2D547A302C08}" type="presOf" srcId="{80E2D07C-0747-4CB9-97FC-DA825F8AF9D6}" destId="{1E3E2E6C-966B-49B4-A702-B91D06BEB59B}" srcOrd="0" destOrd="0" presId="urn:microsoft.com/office/officeart/2005/8/layout/default"/>
    <dgm:cxn modelId="{61B519B9-3793-4C63-A649-D8F18399D8A4}" type="presOf" srcId="{FF8DB276-8A9F-4C0F-8737-B4C8CD52EA3D}" destId="{FA94C9DC-16F6-4666-B613-CB56924645D4}" srcOrd="0" destOrd="0" presId="urn:microsoft.com/office/officeart/2005/8/layout/default"/>
    <dgm:cxn modelId="{67BEACF7-6F4B-4F2A-9BE6-5D68AC9E1E5A}" srcId="{EBB4FED6-0B6E-434C-955E-A18242B7BE00}" destId="{AC975571-61FC-44E2-B97E-D56F341CC782}" srcOrd="1" destOrd="0" parTransId="{FEEE7F6B-6FDB-4E8D-81FB-17A73B9734A6}" sibTransId="{6D75743B-FDE7-434B-9C92-DA0284B811D8}"/>
    <dgm:cxn modelId="{6D3C27FE-EEBC-4129-9E12-10BFEABF2AEB}" type="presOf" srcId="{EBB4FED6-0B6E-434C-955E-A18242B7BE00}" destId="{E5D27E3E-DE72-4989-B76F-CF485C02E79D}" srcOrd="0" destOrd="0" presId="urn:microsoft.com/office/officeart/2005/8/layout/default"/>
    <dgm:cxn modelId="{C3F848FF-F0ED-44B3-B1AF-9B22AF039D39}" srcId="{EBB4FED6-0B6E-434C-955E-A18242B7BE00}" destId="{80E2D07C-0747-4CB9-97FC-DA825F8AF9D6}" srcOrd="2" destOrd="0" parTransId="{9AD161EC-A2B7-4D91-9CB7-D9B922ACCBF3}" sibTransId="{BF398E21-7226-473B-928A-E7B0B37B28B9}"/>
    <dgm:cxn modelId="{111643B0-151E-4AC2-80DD-1D290B44442D}" type="presParOf" srcId="{E5D27E3E-DE72-4989-B76F-CF485C02E79D}" destId="{FA94C9DC-16F6-4666-B613-CB56924645D4}" srcOrd="0" destOrd="0" presId="urn:microsoft.com/office/officeart/2005/8/layout/default"/>
    <dgm:cxn modelId="{F6BBDEFF-8688-4B39-9399-65D1A74CBCA8}" type="presParOf" srcId="{E5D27E3E-DE72-4989-B76F-CF485C02E79D}" destId="{3CD826A9-72F5-4754-8FE4-13222639074A}" srcOrd="1" destOrd="0" presId="urn:microsoft.com/office/officeart/2005/8/layout/default"/>
    <dgm:cxn modelId="{0ACA1FAC-1ABF-412C-9071-383B6ABDA30A}" type="presParOf" srcId="{E5D27E3E-DE72-4989-B76F-CF485C02E79D}" destId="{556B5AE6-3251-4411-88DA-F8F9A4A437CC}" srcOrd="2" destOrd="0" presId="urn:microsoft.com/office/officeart/2005/8/layout/default"/>
    <dgm:cxn modelId="{18244090-AC8C-4447-B463-B4CCB3C2BF5D}" type="presParOf" srcId="{E5D27E3E-DE72-4989-B76F-CF485C02E79D}" destId="{ADA38D4C-98B2-4A8D-BBFE-760F6E035198}" srcOrd="3" destOrd="0" presId="urn:microsoft.com/office/officeart/2005/8/layout/default"/>
    <dgm:cxn modelId="{3EBF620F-BCDE-4EB7-949D-56F713EEC3F6}" type="presParOf" srcId="{E5D27E3E-DE72-4989-B76F-CF485C02E79D}" destId="{1E3E2E6C-966B-49B4-A702-B91D06BEB59B}" srcOrd="4" destOrd="0" presId="urn:microsoft.com/office/officeart/2005/8/layout/default"/>
    <dgm:cxn modelId="{357CC57A-652D-4306-8BCF-9AC359557944}" type="presParOf" srcId="{E5D27E3E-DE72-4989-B76F-CF485C02E79D}" destId="{385F784E-A5E6-46EA-BAA7-BAD844C9DF33}" srcOrd="5" destOrd="0" presId="urn:microsoft.com/office/officeart/2005/8/layout/default"/>
    <dgm:cxn modelId="{2839186B-4922-4806-84B5-44ED84DF94B3}" type="presParOf" srcId="{E5D27E3E-DE72-4989-B76F-CF485C02E79D}" destId="{5D952624-75BB-4F26-86B2-C093ADD2F3DA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BB4FED6-0B6E-434C-955E-A18242B7BE0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C339572C-8470-480B-A82A-2A4299511265}">
      <dgm:prSet phldrT="[Tekst]" phldr="0"/>
      <dgm:spPr>
        <a:ln>
          <a:noFill/>
        </a:ln>
      </dgm:spPr>
      <dgm:t>
        <a:bodyPr/>
        <a:lstStyle/>
        <a:p>
          <a:r>
            <a:rPr lang="nl-NL" dirty="0"/>
            <a:t>Woningeigenaren</a:t>
          </a:r>
        </a:p>
      </dgm:t>
    </dgm:pt>
    <dgm:pt modelId="{DD6CDB05-D706-433F-ABA7-F03920A5DC66}" type="parTrans" cxnId="{2FAB8607-A88A-4785-A01A-11AEF299F33D}">
      <dgm:prSet/>
      <dgm:spPr/>
      <dgm:t>
        <a:bodyPr/>
        <a:lstStyle/>
        <a:p>
          <a:endParaRPr lang="nl-NL"/>
        </a:p>
      </dgm:t>
    </dgm:pt>
    <dgm:pt modelId="{2BC8FE29-6723-4239-98D9-F55EE0E59164}" type="sibTrans" cxnId="{2FAB8607-A88A-4785-A01A-11AEF299F33D}">
      <dgm:prSet/>
      <dgm:spPr/>
      <dgm:t>
        <a:bodyPr/>
        <a:lstStyle/>
        <a:p>
          <a:endParaRPr lang="nl-NL"/>
        </a:p>
      </dgm:t>
    </dgm:pt>
    <dgm:pt modelId="{C9C6F2DE-825C-421A-834D-B0ED97BFE65D}">
      <dgm:prSet phldrT="[Tekst]" phldr="0"/>
      <dgm:spPr>
        <a:ln>
          <a:noFill/>
        </a:ln>
      </dgm:spPr>
      <dgm:t>
        <a:bodyPr/>
        <a:lstStyle/>
        <a:p>
          <a:r>
            <a:rPr lang="nl-NL" dirty="0"/>
            <a:t>Particuliere verhuur</a:t>
          </a:r>
        </a:p>
      </dgm:t>
    </dgm:pt>
    <dgm:pt modelId="{579CF9CF-BB2A-4670-90FF-FD00E5EF8F91}" type="parTrans" cxnId="{BE700E67-0CAE-40A8-A524-011DEAA1F9E4}">
      <dgm:prSet/>
      <dgm:spPr/>
      <dgm:t>
        <a:bodyPr/>
        <a:lstStyle/>
        <a:p>
          <a:endParaRPr lang="nl-NL"/>
        </a:p>
      </dgm:t>
    </dgm:pt>
    <dgm:pt modelId="{9CF90543-5C62-4269-8895-170B38C1C468}" type="sibTrans" cxnId="{BE700E67-0CAE-40A8-A524-011DEAA1F9E4}">
      <dgm:prSet/>
      <dgm:spPr/>
      <dgm:t>
        <a:bodyPr/>
        <a:lstStyle/>
        <a:p>
          <a:endParaRPr lang="nl-NL"/>
        </a:p>
      </dgm:t>
    </dgm:pt>
    <dgm:pt modelId="{00DFF3BC-4FD4-40E2-9978-2CA216E25A40}">
      <dgm:prSet phldrT="[Tekst]" phldr="0"/>
      <dgm:spPr/>
      <dgm:t>
        <a:bodyPr/>
        <a:lstStyle/>
        <a:p>
          <a:r>
            <a:rPr lang="nl-NL" dirty="0"/>
            <a:t>Huurders</a:t>
          </a:r>
        </a:p>
      </dgm:t>
    </dgm:pt>
    <dgm:pt modelId="{70078B56-0884-4298-91FE-F2A26CAD7C1B}" type="parTrans" cxnId="{ACF0504C-30C8-4896-B1BE-5C06B9FB7EAA}">
      <dgm:prSet/>
      <dgm:spPr/>
      <dgm:t>
        <a:bodyPr/>
        <a:lstStyle/>
        <a:p>
          <a:endParaRPr lang="nl-NL"/>
        </a:p>
      </dgm:t>
    </dgm:pt>
    <dgm:pt modelId="{5CAD40F6-A075-466F-BF32-B673FB1ACBC5}" type="sibTrans" cxnId="{ACF0504C-30C8-4896-B1BE-5C06B9FB7EAA}">
      <dgm:prSet/>
      <dgm:spPr/>
      <dgm:t>
        <a:bodyPr/>
        <a:lstStyle/>
        <a:p>
          <a:endParaRPr lang="nl-NL"/>
        </a:p>
      </dgm:t>
    </dgm:pt>
    <dgm:pt modelId="{E5D27E3E-DE72-4989-B76F-CF485C02E79D}" type="pres">
      <dgm:prSet presAssocID="{EBB4FED6-0B6E-434C-955E-A18242B7BE00}" presName="diagram" presStyleCnt="0">
        <dgm:presLayoutVars>
          <dgm:dir/>
          <dgm:resizeHandles val="exact"/>
        </dgm:presLayoutVars>
      </dgm:prSet>
      <dgm:spPr/>
    </dgm:pt>
    <dgm:pt modelId="{24F79E7D-6BA4-4F14-8C23-4F075D530D9C}" type="pres">
      <dgm:prSet presAssocID="{C339572C-8470-480B-A82A-2A4299511265}" presName="node" presStyleLbl="node1" presStyleIdx="0" presStyleCnt="3" custLinFactNeighborX="-774" custLinFactNeighborY="-725">
        <dgm:presLayoutVars>
          <dgm:bulletEnabled val="1"/>
        </dgm:presLayoutVars>
      </dgm:prSet>
      <dgm:spPr/>
    </dgm:pt>
    <dgm:pt modelId="{6BD8B37F-D122-4BA9-8616-E8080F9E0C08}" type="pres">
      <dgm:prSet presAssocID="{2BC8FE29-6723-4239-98D9-F55EE0E59164}" presName="sibTrans" presStyleCnt="0"/>
      <dgm:spPr/>
    </dgm:pt>
    <dgm:pt modelId="{554D9589-7C80-44CF-902F-D91A96DF9E11}" type="pres">
      <dgm:prSet presAssocID="{C9C6F2DE-825C-421A-834D-B0ED97BFE65D}" presName="node" presStyleLbl="node1" presStyleIdx="1" presStyleCnt="3">
        <dgm:presLayoutVars>
          <dgm:bulletEnabled val="1"/>
        </dgm:presLayoutVars>
      </dgm:prSet>
      <dgm:spPr/>
    </dgm:pt>
    <dgm:pt modelId="{A8093837-6F33-4709-BDA0-18E6950AC17A}" type="pres">
      <dgm:prSet presAssocID="{9CF90543-5C62-4269-8895-170B38C1C468}" presName="sibTrans" presStyleCnt="0"/>
      <dgm:spPr/>
    </dgm:pt>
    <dgm:pt modelId="{B3BAAD03-F22A-46AB-858A-0E25A9D5EADA}" type="pres">
      <dgm:prSet presAssocID="{00DFF3BC-4FD4-40E2-9978-2CA216E25A40}" presName="node" presStyleLbl="node1" presStyleIdx="2" presStyleCnt="3">
        <dgm:presLayoutVars>
          <dgm:bulletEnabled val="1"/>
        </dgm:presLayoutVars>
      </dgm:prSet>
      <dgm:spPr/>
    </dgm:pt>
  </dgm:ptLst>
  <dgm:cxnLst>
    <dgm:cxn modelId="{2FAB8607-A88A-4785-A01A-11AEF299F33D}" srcId="{EBB4FED6-0B6E-434C-955E-A18242B7BE00}" destId="{C339572C-8470-480B-A82A-2A4299511265}" srcOrd="0" destOrd="0" parTransId="{DD6CDB05-D706-433F-ABA7-F03920A5DC66}" sibTransId="{2BC8FE29-6723-4239-98D9-F55EE0E59164}"/>
    <dgm:cxn modelId="{C59D2D1F-05F1-4C96-818C-5521D6564E4F}" type="presOf" srcId="{00DFF3BC-4FD4-40E2-9978-2CA216E25A40}" destId="{B3BAAD03-F22A-46AB-858A-0E25A9D5EADA}" srcOrd="0" destOrd="0" presId="urn:microsoft.com/office/officeart/2005/8/layout/default"/>
    <dgm:cxn modelId="{AC68EC44-E87C-4DF6-A120-314C48D62060}" type="presOf" srcId="{C9C6F2DE-825C-421A-834D-B0ED97BFE65D}" destId="{554D9589-7C80-44CF-902F-D91A96DF9E11}" srcOrd="0" destOrd="0" presId="urn:microsoft.com/office/officeart/2005/8/layout/default"/>
    <dgm:cxn modelId="{BE700E67-0CAE-40A8-A524-011DEAA1F9E4}" srcId="{EBB4FED6-0B6E-434C-955E-A18242B7BE00}" destId="{C9C6F2DE-825C-421A-834D-B0ED97BFE65D}" srcOrd="1" destOrd="0" parTransId="{579CF9CF-BB2A-4670-90FF-FD00E5EF8F91}" sibTransId="{9CF90543-5C62-4269-8895-170B38C1C468}"/>
    <dgm:cxn modelId="{CFA22C48-BDED-4CE0-9D6F-2C3BF850C04F}" type="presOf" srcId="{C339572C-8470-480B-A82A-2A4299511265}" destId="{24F79E7D-6BA4-4F14-8C23-4F075D530D9C}" srcOrd="0" destOrd="0" presId="urn:microsoft.com/office/officeart/2005/8/layout/default"/>
    <dgm:cxn modelId="{ACF0504C-30C8-4896-B1BE-5C06B9FB7EAA}" srcId="{EBB4FED6-0B6E-434C-955E-A18242B7BE00}" destId="{00DFF3BC-4FD4-40E2-9978-2CA216E25A40}" srcOrd="2" destOrd="0" parTransId="{70078B56-0884-4298-91FE-F2A26CAD7C1B}" sibTransId="{5CAD40F6-A075-466F-BF32-B673FB1ACBC5}"/>
    <dgm:cxn modelId="{6D3C27FE-EEBC-4129-9E12-10BFEABF2AEB}" type="presOf" srcId="{EBB4FED6-0B6E-434C-955E-A18242B7BE00}" destId="{E5D27E3E-DE72-4989-B76F-CF485C02E79D}" srcOrd="0" destOrd="0" presId="urn:microsoft.com/office/officeart/2005/8/layout/default"/>
    <dgm:cxn modelId="{3E800F3F-2A41-4DD6-ACA3-2F243CE078E2}" type="presParOf" srcId="{E5D27E3E-DE72-4989-B76F-CF485C02E79D}" destId="{24F79E7D-6BA4-4F14-8C23-4F075D530D9C}" srcOrd="0" destOrd="0" presId="urn:microsoft.com/office/officeart/2005/8/layout/default"/>
    <dgm:cxn modelId="{A3330417-194F-4E5F-B0A8-E724E806AB1F}" type="presParOf" srcId="{E5D27E3E-DE72-4989-B76F-CF485C02E79D}" destId="{6BD8B37F-D122-4BA9-8616-E8080F9E0C08}" srcOrd="1" destOrd="0" presId="urn:microsoft.com/office/officeart/2005/8/layout/default"/>
    <dgm:cxn modelId="{24E610FD-1FE6-4807-A2C7-1ABB564AAB81}" type="presParOf" srcId="{E5D27E3E-DE72-4989-B76F-CF485C02E79D}" destId="{554D9589-7C80-44CF-902F-D91A96DF9E11}" srcOrd="2" destOrd="0" presId="urn:microsoft.com/office/officeart/2005/8/layout/default"/>
    <dgm:cxn modelId="{8841E262-50F4-436E-BB62-DC504BB1C543}" type="presParOf" srcId="{E5D27E3E-DE72-4989-B76F-CF485C02E79D}" destId="{A8093837-6F33-4709-BDA0-18E6950AC17A}" srcOrd="3" destOrd="0" presId="urn:microsoft.com/office/officeart/2005/8/layout/default"/>
    <dgm:cxn modelId="{85310DFC-A090-4AB2-9632-F77ECC22FF12}" type="presParOf" srcId="{E5D27E3E-DE72-4989-B76F-CF485C02E79D}" destId="{B3BAAD03-F22A-46AB-858A-0E25A9D5EADA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0EB147C-57E9-4EC9-90D9-B29F88630763}" type="doc">
      <dgm:prSet loTypeId="urn:microsoft.com/office/officeart/2024/layout/NumberedTitleCardLis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AF7E9824-D6AB-4DD4-B1D2-390FFCCCAEE5}">
      <dgm:prSet phldrT="[Tekst]" phldr="0" custT="1"/>
      <dgm:spPr/>
      <dgm:t>
        <a:bodyPr bIns="144000"/>
        <a:lstStyle/>
        <a:p>
          <a:r>
            <a:rPr lang="nl-NL" sz="1200" dirty="0"/>
            <a:t>Serie informatie bijeenkomsten  in verschillende gemeenten i.s.m. VvE Belang</a:t>
          </a:r>
        </a:p>
      </dgm:t>
    </dgm:pt>
    <dgm:pt modelId="{60372978-7D26-4893-BF2B-7A5552C1BCB3}" type="parTrans" cxnId="{B3E20CE7-C024-45C2-9C11-214E542A5F1E}">
      <dgm:prSet/>
      <dgm:spPr/>
      <dgm:t>
        <a:bodyPr/>
        <a:lstStyle/>
        <a:p>
          <a:endParaRPr lang="nl-NL" sz="1400"/>
        </a:p>
      </dgm:t>
    </dgm:pt>
    <dgm:pt modelId="{204E28EC-4824-4A50-87AA-64DEEC8A1EFD}" type="sibTrans" cxnId="{B3E20CE7-C024-45C2-9C11-214E542A5F1E}">
      <dgm:prSet phldrT="01" phldr="0" custT="1"/>
      <dgm:spPr/>
      <dgm:t>
        <a:bodyPr/>
        <a:lstStyle/>
        <a:p>
          <a:r>
            <a:rPr sz="2800"/>
            <a:t>01</a:t>
          </a:r>
          <a:endParaRPr sz="2800" dirty="0"/>
        </a:p>
      </dgm:t>
    </dgm:pt>
    <dgm:pt modelId="{B3516C7D-5B60-4021-95B2-2A1282019007}">
      <dgm:prSet phldrT="[Tekst]" phldr="0" custT="1"/>
      <dgm:spPr/>
      <dgm:t>
        <a:bodyPr/>
        <a:lstStyle/>
        <a:p>
          <a:r>
            <a:rPr lang="nl-NL" sz="1200" dirty="0"/>
            <a:t>Cursus voor bestuurders</a:t>
          </a:r>
        </a:p>
      </dgm:t>
    </dgm:pt>
    <dgm:pt modelId="{82244C5D-9015-4B52-B166-F944EA44F7C1}" type="parTrans" cxnId="{FF09B9D5-5EF8-40C1-89AF-3EA736019D8D}">
      <dgm:prSet/>
      <dgm:spPr/>
      <dgm:t>
        <a:bodyPr/>
        <a:lstStyle/>
        <a:p>
          <a:endParaRPr lang="nl-NL" sz="1400"/>
        </a:p>
      </dgm:t>
    </dgm:pt>
    <dgm:pt modelId="{1EFA324C-9F7E-4B8C-BBC4-AD7CE9929EBE}" type="sibTrans" cxnId="{FF09B9D5-5EF8-40C1-89AF-3EA736019D8D}">
      <dgm:prSet phldrT="02" phldr="0" custT="1"/>
      <dgm:spPr/>
      <dgm:t>
        <a:bodyPr/>
        <a:lstStyle/>
        <a:p>
          <a:r>
            <a:rPr sz="2800"/>
            <a:t>02</a:t>
          </a:r>
        </a:p>
      </dgm:t>
    </dgm:pt>
    <dgm:pt modelId="{B3352D9C-CF81-4483-8FEE-C8FDAE1BF27A}">
      <dgm:prSet phldrT="[Tekst]" phldr="0" custT="1"/>
      <dgm:spPr/>
      <dgm:t>
        <a:bodyPr/>
        <a:lstStyle/>
        <a:p>
          <a:r>
            <a:rPr lang="nl-NL" sz="1200" dirty="0"/>
            <a:t>Energiescan</a:t>
          </a:r>
        </a:p>
      </dgm:t>
    </dgm:pt>
    <dgm:pt modelId="{9E8F0256-1D32-41D4-9404-262427664AD8}" type="parTrans" cxnId="{8046886C-A886-4994-8DFF-C5E872786A5D}">
      <dgm:prSet/>
      <dgm:spPr/>
      <dgm:t>
        <a:bodyPr/>
        <a:lstStyle/>
        <a:p>
          <a:endParaRPr lang="nl-NL" sz="1400"/>
        </a:p>
      </dgm:t>
    </dgm:pt>
    <dgm:pt modelId="{3FEF52C4-6CDE-4010-9EBB-E64BFB3C3BE9}" type="sibTrans" cxnId="{8046886C-A886-4994-8DFF-C5E872786A5D}">
      <dgm:prSet phldrT="03" phldr="0" custT="1"/>
      <dgm:spPr/>
      <dgm:t>
        <a:bodyPr/>
        <a:lstStyle/>
        <a:p>
          <a:r>
            <a:rPr sz="2800"/>
            <a:t>03</a:t>
          </a:r>
        </a:p>
      </dgm:t>
    </dgm:pt>
    <dgm:pt modelId="{F39F92AC-6C45-432B-AEDB-D97ECB8138C2}">
      <dgm:prSet phldrT="[Tekst]" phldr="0" custT="1"/>
      <dgm:spPr/>
      <dgm:t>
        <a:bodyPr/>
        <a:lstStyle/>
        <a:p>
          <a:r>
            <a:rPr lang="nl-NL" sz="1200" dirty="0"/>
            <a:t>Regisseur</a:t>
          </a:r>
        </a:p>
      </dgm:t>
    </dgm:pt>
    <dgm:pt modelId="{B84BFAC4-0ABA-43A1-A67F-E2ECB2FC7432}" type="parTrans" cxnId="{0ED6BAB2-0F85-4A72-B5D1-AE15AFE48BEE}">
      <dgm:prSet/>
      <dgm:spPr/>
      <dgm:t>
        <a:bodyPr/>
        <a:lstStyle/>
        <a:p>
          <a:endParaRPr lang="nl-NL" sz="1400"/>
        </a:p>
      </dgm:t>
    </dgm:pt>
    <dgm:pt modelId="{EC71D267-6A67-48C4-8679-C3E5D760A7EA}" type="sibTrans" cxnId="{0ED6BAB2-0F85-4A72-B5D1-AE15AFE48BEE}">
      <dgm:prSet phldrT="04" phldr="0" custT="1"/>
      <dgm:spPr/>
      <dgm:t>
        <a:bodyPr/>
        <a:lstStyle/>
        <a:p>
          <a:r>
            <a:rPr lang="nl-NL" sz="2800"/>
            <a:t>04</a:t>
          </a:r>
        </a:p>
      </dgm:t>
    </dgm:pt>
    <dgm:pt modelId="{447EF4E3-A670-4669-80DB-8396D5E10315}" type="pres">
      <dgm:prSet presAssocID="{A0EB147C-57E9-4EC9-90D9-B29F88630763}" presName="Name0" presStyleCnt="0">
        <dgm:presLayoutVars>
          <dgm:dir/>
          <dgm:animLvl val="lvl"/>
          <dgm:resizeHandles val="exact"/>
        </dgm:presLayoutVars>
      </dgm:prSet>
      <dgm:spPr/>
    </dgm:pt>
    <dgm:pt modelId="{9E02EC18-F9E9-400E-B390-83B671B5A786}" type="pres">
      <dgm:prSet presAssocID="{AF7E9824-D6AB-4DD4-B1D2-390FFCCCAEE5}" presName="compositeNode" presStyleCnt="0">
        <dgm:presLayoutVars>
          <dgm:bulletEnabled val="1"/>
        </dgm:presLayoutVars>
      </dgm:prSet>
      <dgm:spPr/>
    </dgm:pt>
    <dgm:pt modelId="{DD03D524-E377-40F9-B411-4FF8905E0513}" type="pres">
      <dgm:prSet presAssocID="{AF7E9824-D6AB-4DD4-B1D2-390FFCCCAEE5}" presName="bgRect" presStyleLbl="fgAcc1" presStyleIdx="0" presStyleCnt="4"/>
      <dgm:spPr/>
    </dgm:pt>
    <dgm:pt modelId="{61E6FF23-8628-4A8B-9746-7F202B2EC55A}" type="pres">
      <dgm:prSet presAssocID="{204E28EC-4824-4A50-87AA-64DEEC8A1EFD}" presName="sibTransNodeRect" presStyleLbl="bgShp" presStyleIdx="0" presStyleCnt="0">
        <dgm:presLayoutVars>
          <dgm:chMax val="0"/>
          <dgm:bulletEnabled/>
        </dgm:presLayoutVars>
      </dgm:prSet>
      <dgm:spPr/>
    </dgm:pt>
    <dgm:pt modelId="{820B802C-5A8A-48A1-8949-DFCAAE19F31E}" type="pres">
      <dgm:prSet presAssocID="{AF7E9824-D6AB-4DD4-B1D2-390FFCCCAEE5}" presName="nodeRect" presStyleLbl="parChTrans1D1" presStyleIdx="0" presStyleCnt="0">
        <dgm:presLayoutVars>
          <dgm:bulletEnabled val="1"/>
        </dgm:presLayoutVars>
      </dgm:prSet>
      <dgm:spPr/>
    </dgm:pt>
    <dgm:pt modelId="{C9FF36A3-D844-4739-AA4E-9B23055DD85F}" type="pres">
      <dgm:prSet presAssocID="{204E28EC-4824-4A50-87AA-64DEEC8A1EFD}" presName="sibTrans" presStyleCnt="0"/>
      <dgm:spPr/>
    </dgm:pt>
    <dgm:pt modelId="{3CCD437C-F8E8-4093-B512-DCEAF1E8562E}" type="pres">
      <dgm:prSet presAssocID="{B3516C7D-5B60-4021-95B2-2A1282019007}" presName="compositeNode" presStyleCnt="0">
        <dgm:presLayoutVars>
          <dgm:bulletEnabled val="1"/>
        </dgm:presLayoutVars>
      </dgm:prSet>
      <dgm:spPr/>
    </dgm:pt>
    <dgm:pt modelId="{F8C0A203-3629-4014-B851-7FE586FC772B}" type="pres">
      <dgm:prSet presAssocID="{B3516C7D-5B60-4021-95B2-2A1282019007}" presName="bgRect" presStyleLbl="fgAcc1" presStyleIdx="1" presStyleCnt="4"/>
      <dgm:spPr/>
    </dgm:pt>
    <dgm:pt modelId="{C1A1F044-4F40-4379-8C7C-53229AA0C6B8}" type="pres">
      <dgm:prSet presAssocID="{1EFA324C-9F7E-4B8C-BBC4-AD7CE9929EBE}" presName="sibTransNodeRect" presStyleLbl="bgShp" presStyleIdx="0" presStyleCnt="0">
        <dgm:presLayoutVars>
          <dgm:chMax val="0"/>
          <dgm:bulletEnabled/>
        </dgm:presLayoutVars>
      </dgm:prSet>
      <dgm:spPr/>
    </dgm:pt>
    <dgm:pt modelId="{78DA9275-2529-436E-8D88-862EC5686690}" type="pres">
      <dgm:prSet presAssocID="{B3516C7D-5B60-4021-95B2-2A1282019007}" presName="nodeRect" presStyleLbl="parChTrans1D1" presStyleIdx="0" presStyleCnt="0">
        <dgm:presLayoutVars>
          <dgm:bulletEnabled val="1"/>
        </dgm:presLayoutVars>
      </dgm:prSet>
      <dgm:spPr/>
    </dgm:pt>
    <dgm:pt modelId="{F17696C6-777D-4590-A7B2-183B48642631}" type="pres">
      <dgm:prSet presAssocID="{1EFA324C-9F7E-4B8C-BBC4-AD7CE9929EBE}" presName="sibTrans" presStyleCnt="0"/>
      <dgm:spPr/>
    </dgm:pt>
    <dgm:pt modelId="{BD046F88-C581-4A25-9608-C135A890C9D5}" type="pres">
      <dgm:prSet presAssocID="{B3352D9C-CF81-4483-8FEE-C8FDAE1BF27A}" presName="compositeNode" presStyleCnt="0">
        <dgm:presLayoutVars>
          <dgm:bulletEnabled val="1"/>
        </dgm:presLayoutVars>
      </dgm:prSet>
      <dgm:spPr/>
    </dgm:pt>
    <dgm:pt modelId="{66B79F69-3BC4-4137-9221-828C71B21A6E}" type="pres">
      <dgm:prSet presAssocID="{B3352D9C-CF81-4483-8FEE-C8FDAE1BF27A}" presName="bgRect" presStyleLbl="fgAcc1" presStyleIdx="2" presStyleCnt="4"/>
      <dgm:spPr/>
    </dgm:pt>
    <dgm:pt modelId="{B10818BA-877D-47FD-8816-C41B17B5EEC8}" type="pres">
      <dgm:prSet presAssocID="{3FEF52C4-6CDE-4010-9EBB-E64BFB3C3BE9}" presName="sibTransNodeRect" presStyleLbl="bgShp" presStyleIdx="0" presStyleCnt="0">
        <dgm:presLayoutVars>
          <dgm:chMax val="0"/>
          <dgm:bulletEnabled/>
        </dgm:presLayoutVars>
      </dgm:prSet>
      <dgm:spPr/>
    </dgm:pt>
    <dgm:pt modelId="{CA1F047E-58AE-41D9-BCB0-DDCFC015561B}" type="pres">
      <dgm:prSet presAssocID="{B3352D9C-CF81-4483-8FEE-C8FDAE1BF27A}" presName="nodeRect" presStyleLbl="parChTrans1D1" presStyleIdx="0" presStyleCnt="0">
        <dgm:presLayoutVars>
          <dgm:bulletEnabled val="1"/>
        </dgm:presLayoutVars>
      </dgm:prSet>
      <dgm:spPr/>
    </dgm:pt>
    <dgm:pt modelId="{CA2470A8-742F-43F4-BDC7-E9012616606B}" type="pres">
      <dgm:prSet presAssocID="{3FEF52C4-6CDE-4010-9EBB-E64BFB3C3BE9}" presName="sibTrans" presStyleCnt="0"/>
      <dgm:spPr/>
    </dgm:pt>
    <dgm:pt modelId="{592669F4-9971-4F49-B178-B7637467EB85}" type="pres">
      <dgm:prSet presAssocID="{F39F92AC-6C45-432B-AEDB-D97ECB8138C2}" presName="compositeNode" presStyleCnt="0">
        <dgm:presLayoutVars>
          <dgm:bulletEnabled val="1"/>
        </dgm:presLayoutVars>
      </dgm:prSet>
      <dgm:spPr/>
    </dgm:pt>
    <dgm:pt modelId="{03E2CE4C-69DB-4D4A-B8D7-D4629E10630E}" type="pres">
      <dgm:prSet presAssocID="{F39F92AC-6C45-432B-AEDB-D97ECB8138C2}" presName="bgRect" presStyleLbl="fgAcc1" presStyleIdx="3" presStyleCnt="4"/>
      <dgm:spPr/>
    </dgm:pt>
    <dgm:pt modelId="{447B1AB3-97F3-44BA-B6BC-2EE2AF6F67C2}" type="pres">
      <dgm:prSet presAssocID="{EC71D267-6A67-48C4-8679-C3E5D760A7EA}" presName="sibTransNodeRect" presStyleLbl="bgShp" presStyleIdx="0" presStyleCnt="0">
        <dgm:presLayoutVars>
          <dgm:chMax val="0"/>
          <dgm:bulletEnabled/>
        </dgm:presLayoutVars>
      </dgm:prSet>
      <dgm:spPr/>
    </dgm:pt>
    <dgm:pt modelId="{76C42B10-8529-4A2E-95BF-36862A6993EB}" type="pres">
      <dgm:prSet presAssocID="{F39F92AC-6C45-432B-AEDB-D97ECB8138C2}" presName="nodeRect" presStyleLbl="parChTrans1D1" presStyleIdx="0" presStyleCnt="0">
        <dgm:presLayoutVars>
          <dgm:bulletEnabled val="1"/>
        </dgm:presLayoutVars>
      </dgm:prSet>
      <dgm:spPr/>
    </dgm:pt>
  </dgm:ptLst>
  <dgm:cxnLst>
    <dgm:cxn modelId="{87E4ED00-9D8C-429B-A9C8-77F533682C58}" type="presOf" srcId="{A0EB147C-57E9-4EC9-90D9-B29F88630763}" destId="{447EF4E3-A670-4669-80DB-8396D5E10315}" srcOrd="0" destOrd="0" presId="urn:microsoft.com/office/officeart/2024/layout/NumberedTitleCardList#1"/>
    <dgm:cxn modelId="{EF908403-9206-4D9F-9594-6C79C539E7B7}" type="presOf" srcId="{AF7E9824-D6AB-4DD4-B1D2-390FFCCCAEE5}" destId="{DD03D524-E377-40F9-B411-4FF8905E0513}" srcOrd="0" destOrd="0" presId="urn:microsoft.com/office/officeart/2024/layout/NumberedTitleCardList#1"/>
    <dgm:cxn modelId="{B9BD740C-414D-4CDD-8EA8-4C5C4AF2B4F9}" type="presOf" srcId="{B3352D9C-CF81-4483-8FEE-C8FDAE1BF27A}" destId="{CA1F047E-58AE-41D9-BCB0-DDCFC015561B}" srcOrd="1" destOrd="0" presId="urn:microsoft.com/office/officeart/2024/layout/NumberedTitleCardList#1"/>
    <dgm:cxn modelId="{99E8BB14-0757-4D60-8C13-E24FAFAF02F9}" type="presOf" srcId="{204E28EC-4824-4A50-87AA-64DEEC8A1EFD}" destId="{61E6FF23-8628-4A8B-9746-7F202B2EC55A}" srcOrd="0" destOrd="0" presId="urn:microsoft.com/office/officeart/2024/layout/NumberedTitleCardList#1"/>
    <dgm:cxn modelId="{9B07E315-0887-4E13-97F0-52BBB9B7559D}" type="presOf" srcId="{F39F92AC-6C45-432B-AEDB-D97ECB8138C2}" destId="{76C42B10-8529-4A2E-95BF-36862A6993EB}" srcOrd="1" destOrd="0" presId="urn:microsoft.com/office/officeart/2024/layout/NumberedTitleCardList#1"/>
    <dgm:cxn modelId="{1D333927-B621-42DB-97EC-6F55EFE06999}" type="presOf" srcId="{3FEF52C4-6CDE-4010-9EBB-E64BFB3C3BE9}" destId="{B10818BA-877D-47FD-8816-C41B17B5EEC8}" srcOrd="0" destOrd="0" presId="urn:microsoft.com/office/officeart/2024/layout/NumberedTitleCardList#1"/>
    <dgm:cxn modelId="{A08BCB27-0E3F-4B29-B68F-75C668FD56E1}" type="presOf" srcId="{B3352D9C-CF81-4483-8FEE-C8FDAE1BF27A}" destId="{66B79F69-3BC4-4137-9221-828C71B21A6E}" srcOrd="0" destOrd="0" presId="urn:microsoft.com/office/officeart/2024/layout/NumberedTitleCardList#1"/>
    <dgm:cxn modelId="{9A0B2068-3020-482E-A238-8E26C18FD845}" type="presOf" srcId="{B3516C7D-5B60-4021-95B2-2A1282019007}" destId="{F8C0A203-3629-4014-B851-7FE586FC772B}" srcOrd="0" destOrd="0" presId="urn:microsoft.com/office/officeart/2024/layout/NumberedTitleCardList#1"/>
    <dgm:cxn modelId="{8046886C-A886-4994-8DFF-C5E872786A5D}" srcId="{A0EB147C-57E9-4EC9-90D9-B29F88630763}" destId="{B3352D9C-CF81-4483-8FEE-C8FDAE1BF27A}" srcOrd="2" destOrd="0" parTransId="{9E8F0256-1D32-41D4-9404-262427664AD8}" sibTransId="{3FEF52C4-6CDE-4010-9EBB-E64BFB3C3BE9}"/>
    <dgm:cxn modelId="{AB7FAC6E-D5F3-4C89-9671-007913C61BD3}" type="presOf" srcId="{F39F92AC-6C45-432B-AEDB-D97ECB8138C2}" destId="{03E2CE4C-69DB-4D4A-B8D7-D4629E10630E}" srcOrd="0" destOrd="0" presId="urn:microsoft.com/office/officeart/2024/layout/NumberedTitleCardList#1"/>
    <dgm:cxn modelId="{22D11375-9ECA-49BE-8631-17CB9EF31CD7}" type="presOf" srcId="{B3516C7D-5B60-4021-95B2-2A1282019007}" destId="{78DA9275-2529-436E-8D88-862EC5686690}" srcOrd="1" destOrd="0" presId="urn:microsoft.com/office/officeart/2024/layout/NumberedTitleCardList#1"/>
    <dgm:cxn modelId="{2AECBC7B-03FE-409A-BBA4-51ED3667E269}" type="presOf" srcId="{AF7E9824-D6AB-4DD4-B1D2-390FFCCCAEE5}" destId="{820B802C-5A8A-48A1-8949-DFCAAE19F31E}" srcOrd="1" destOrd="0" presId="urn:microsoft.com/office/officeart/2024/layout/NumberedTitleCardList#1"/>
    <dgm:cxn modelId="{0ED6BAB2-0F85-4A72-B5D1-AE15AFE48BEE}" srcId="{A0EB147C-57E9-4EC9-90D9-B29F88630763}" destId="{F39F92AC-6C45-432B-AEDB-D97ECB8138C2}" srcOrd="3" destOrd="0" parTransId="{B84BFAC4-0ABA-43A1-A67F-E2ECB2FC7432}" sibTransId="{EC71D267-6A67-48C4-8679-C3E5D760A7EA}"/>
    <dgm:cxn modelId="{FF09B9D5-5EF8-40C1-89AF-3EA736019D8D}" srcId="{A0EB147C-57E9-4EC9-90D9-B29F88630763}" destId="{B3516C7D-5B60-4021-95B2-2A1282019007}" srcOrd="1" destOrd="0" parTransId="{82244C5D-9015-4B52-B166-F944EA44F7C1}" sibTransId="{1EFA324C-9F7E-4B8C-BBC4-AD7CE9929EBE}"/>
    <dgm:cxn modelId="{4EA716D6-95EF-45A3-8E39-14939A5527EF}" type="presOf" srcId="{1EFA324C-9F7E-4B8C-BBC4-AD7CE9929EBE}" destId="{C1A1F044-4F40-4379-8C7C-53229AA0C6B8}" srcOrd="0" destOrd="0" presId="urn:microsoft.com/office/officeart/2024/layout/NumberedTitleCardList#1"/>
    <dgm:cxn modelId="{AF4A9ED8-E2AC-44EA-93AC-A8B448D42E19}" type="presOf" srcId="{EC71D267-6A67-48C4-8679-C3E5D760A7EA}" destId="{447B1AB3-97F3-44BA-B6BC-2EE2AF6F67C2}" srcOrd="0" destOrd="0" presId="urn:microsoft.com/office/officeart/2024/layout/NumberedTitleCardList#1"/>
    <dgm:cxn modelId="{B3E20CE7-C024-45C2-9C11-214E542A5F1E}" srcId="{A0EB147C-57E9-4EC9-90D9-B29F88630763}" destId="{AF7E9824-D6AB-4DD4-B1D2-390FFCCCAEE5}" srcOrd="0" destOrd="0" parTransId="{60372978-7D26-4893-BF2B-7A5552C1BCB3}" sibTransId="{204E28EC-4824-4A50-87AA-64DEEC8A1EFD}"/>
    <dgm:cxn modelId="{6A2BB2D2-3C3D-4E01-A3EE-74E0EAF638DA}" type="presParOf" srcId="{447EF4E3-A670-4669-80DB-8396D5E10315}" destId="{9E02EC18-F9E9-400E-B390-83B671B5A786}" srcOrd="0" destOrd="0" presId="urn:microsoft.com/office/officeart/2024/layout/NumberedTitleCardList#1"/>
    <dgm:cxn modelId="{34F68DD5-AAFB-43F6-A9A1-FA0F853986C6}" type="presParOf" srcId="{9E02EC18-F9E9-400E-B390-83B671B5A786}" destId="{DD03D524-E377-40F9-B411-4FF8905E0513}" srcOrd="0" destOrd="0" presId="urn:microsoft.com/office/officeart/2024/layout/NumberedTitleCardList#1"/>
    <dgm:cxn modelId="{2E35D666-D7CD-4A90-AD51-3B33803A56A3}" type="presParOf" srcId="{9E02EC18-F9E9-400E-B390-83B671B5A786}" destId="{61E6FF23-8628-4A8B-9746-7F202B2EC55A}" srcOrd="1" destOrd="0" presId="urn:microsoft.com/office/officeart/2024/layout/NumberedTitleCardList#1"/>
    <dgm:cxn modelId="{BAA6FBDD-E2BB-41CC-9DC7-63875B17D5E0}" type="presParOf" srcId="{9E02EC18-F9E9-400E-B390-83B671B5A786}" destId="{820B802C-5A8A-48A1-8949-DFCAAE19F31E}" srcOrd="2" destOrd="0" presId="urn:microsoft.com/office/officeart/2024/layout/NumberedTitleCardList#1"/>
    <dgm:cxn modelId="{AC7ACA4A-E877-4BD4-BAC7-9346881C2DD4}" type="presParOf" srcId="{447EF4E3-A670-4669-80DB-8396D5E10315}" destId="{C9FF36A3-D844-4739-AA4E-9B23055DD85F}" srcOrd="1" destOrd="0" presId="urn:microsoft.com/office/officeart/2024/layout/NumberedTitleCardList#1"/>
    <dgm:cxn modelId="{119C0F86-1B09-48DD-8FE4-5ECEC9BD19B0}" type="presParOf" srcId="{447EF4E3-A670-4669-80DB-8396D5E10315}" destId="{3CCD437C-F8E8-4093-B512-DCEAF1E8562E}" srcOrd="2" destOrd="0" presId="urn:microsoft.com/office/officeart/2024/layout/NumberedTitleCardList#1"/>
    <dgm:cxn modelId="{CCBF9AA9-70A6-4402-AEAF-9E9A4BBDB832}" type="presParOf" srcId="{3CCD437C-F8E8-4093-B512-DCEAF1E8562E}" destId="{F8C0A203-3629-4014-B851-7FE586FC772B}" srcOrd="0" destOrd="0" presId="urn:microsoft.com/office/officeart/2024/layout/NumberedTitleCardList#1"/>
    <dgm:cxn modelId="{1CAE876D-0C2C-480E-BC23-353B104516D6}" type="presParOf" srcId="{3CCD437C-F8E8-4093-B512-DCEAF1E8562E}" destId="{C1A1F044-4F40-4379-8C7C-53229AA0C6B8}" srcOrd="1" destOrd="0" presId="urn:microsoft.com/office/officeart/2024/layout/NumberedTitleCardList#1"/>
    <dgm:cxn modelId="{7193AF6B-8A13-49E7-91F6-F55FB5D3AA8F}" type="presParOf" srcId="{3CCD437C-F8E8-4093-B512-DCEAF1E8562E}" destId="{78DA9275-2529-436E-8D88-862EC5686690}" srcOrd="2" destOrd="0" presId="urn:microsoft.com/office/officeart/2024/layout/NumberedTitleCardList#1"/>
    <dgm:cxn modelId="{CD1F5A34-7650-4033-89CB-DEDA95C65203}" type="presParOf" srcId="{447EF4E3-A670-4669-80DB-8396D5E10315}" destId="{F17696C6-777D-4590-A7B2-183B48642631}" srcOrd="3" destOrd="0" presId="urn:microsoft.com/office/officeart/2024/layout/NumberedTitleCardList#1"/>
    <dgm:cxn modelId="{9FB79D61-E915-436A-96FE-9DB9702538D9}" type="presParOf" srcId="{447EF4E3-A670-4669-80DB-8396D5E10315}" destId="{BD046F88-C581-4A25-9608-C135A890C9D5}" srcOrd="4" destOrd="0" presId="urn:microsoft.com/office/officeart/2024/layout/NumberedTitleCardList#1"/>
    <dgm:cxn modelId="{D3766897-3E56-4373-BC4D-2047276534A3}" type="presParOf" srcId="{BD046F88-C581-4A25-9608-C135A890C9D5}" destId="{66B79F69-3BC4-4137-9221-828C71B21A6E}" srcOrd="0" destOrd="0" presId="urn:microsoft.com/office/officeart/2024/layout/NumberedTitleCardList#1"/>
    <dgm:cxn modelId="{D7CEDD12-70B7-43B1-BC45-5D6960BC633B}" type="presParOf" srcId="{BD046F88-C581-4A25-9608-C135A890C9D5}" destId="{B10818BA-877D-47FD-8816-C41B17B5EEC8}" srcOrd="1" destOrd="0" presId="urn:microsoft.com/office/officeart/2024/layout/NumberedTitleCardList#1"/>
    <dgm:cxn modelId="{D3C40D2B-A317-4587-90EE-0CD615AE5877}" type="presParOf" srcId="{BD046F88-C581-4A25-9608-C135A890C9D5}" destId="{CA1F047E-58AE-41D9-BCB0-DDCFC015561B}" srcOrd="2" destOrd="0" presId="urn:microsoft.com/office/officeart/2024/layout/NumberedTitleCardList#1"/>
    <dgm:cxn modelId="{2A054EF9-C184-4507-BB7A-59FF3E1B51E2}" type="presParOf" srcId="{447EF4E3-A670-4669-80DB-8396D5E10315}" destId="{CA2470A8-742F-43F4-BDC7-E9012616606B}" srcOrd="5" destOrd="0" presId="urn:microsoft.com/office/officeart/2024/layout/NumberedTitleCardList#1"/>
    <dgm:cxn modelId="{5FF8E5CE-0C9A-473B-8D02-5D39FD551A2F}" type="presParOf" srcId="{447EF4E3-A670-4669-80DB-8396D5E10315}" destId="{592669F4-9971-4F49-B178-B7637467EB85}" srcOrd="6" destOrd="0" presId="urn:microsoft.com/office/officeart/2024/layout/NumberedTitleCardList#1"/>
    <dgm:cxn modelId="{6F26A4CC-AA72-4EAF-8DDD-415A18B19443}" type="presParOf" srcId="{592669F4-9971-4F49-B178-B7637467EB85}" destId="{03E2CE4C-69DB-4D4A-B8D7-D4629E10630E}" srcOrd="0" destOrd="0" presId="urn:microsoft.com/office/officeart/2024/layout/NumberedTitleCardList#1"/>
    <dgm:cxn modelId="{50279A08-A1DA-48A1-938A-955332533D69}" type="presParOf" srcId="{592669F4-9971-4F49-B178-B7637467EB85}" destId="{447B1AB3-97F3-44BA-B6BC-2EE2AF6F67C2}" srcOrd="1" destOrd="0" presId="urn:microsoft.com/office/officeart/2024/layout/NumberedTitleCardList#1"/>
    <dgm:cxn modelId="{671E9F97-D885-475B-BDC8-B7C77B4C96C0}" type="presParOf" srcId="{592669F4-9971-4F49-B178-B7637467EB85}" destId="{76C42B10-8529-4A2E-95BF-36862A6993EB}" srcOrd="2" destOrd="0" presId="urn:microsoft.com/office/officeart/2024/layout/NumberedTitleCardLis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2726B84-B725-489D-9B60-F15B08E31B09}" type="doc">
      <dgm:prSet loTypeId="urn:microsoft.com/office/officeart/2024/layout/HorizontalAction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33FC639B-4D52-42D3-B5FE-2BB973092440}">
      <dgm:prSet phldrT="[Tekst]" phldr="0" custT="1"/>
      <dgm:spPr/>
      <dgm:t>
        <a:bodyPr/>
        <a:lstStyle/>
        <a:p>
          <a:r>
            <a:rPr lang="nl-NL" sz="1600" dirty="0"/>
            <a:t>Informatieavonden</a:t>
          </a:r>
        </a:p>
      </dgm:t>
    </dgm:pt>
    <dgm:pt modelId="{CF0926A7-9B7A-4D78-A768-3F677D617316}" type="parTrans" cxnId="{6798EDBB-0A0E-4FF7-BA10-8645E3725DF0}">
      <dgm:prSet/>
      <dgm:spPr/>
      <dgm:t>
        <a:bodyPr/>
        <a:lstStyle/>
        <a:p>
          <a:endParaRPr lang="nl-NL"/>
        </a:p>
      </dgm:t>
    </dgm:pt>
    <dgm:pt modelId="{E5A9D1AD-A69E-4E32-A8B0-BA413E21B8A4}" type="sibTrans" cxnId="{6798EDBB-0A0E-4FF7-BA10-8645E3725DF0}">
      <dgm:prSet/>
      <dgm:spPr/>
      <dgm:t>
        <a:bodyPr/>
        <a:lstStyle/>
        <a:p>
          <a:endParaRPr lang="nl-NL"/>
        </a:p>
      </dgm:t>
    </dgm:pt>
    <dgm:pt modelId="{4FB44360-C6DF-4302-96D0-96AE194092DE}">
      <dgm:prSet phldrT="[Tekst]" custT="1"/>
      <dgm:spPr/>
      <dgm:t>
        <a:bodyPr/>
        <a:lstStyle/>
        <a:p>
          <a:pPr>
            <a:buFont typeface="Wingdings"/>
            <a:buChar char="§"/>
          </a:pPr>
          <a:r>
            <a:rPr lang="nl-NL" sz="1400" dirty="0">
              <a:cs typeface="Arial"/>
            </a:rPr>
            <a:t>Isolatieglas</a:t>
          </a:r>
          <a:endParaRPr lang="nl-NL" sz="1400" dirty="0"/>
        </a:p>
      </dgm:t>
    </dgm:pt>
    <dgm:pt modelId="{1D1FA469-9793-413F-B79E-82A8BA551B77}" type="parTrans" cxnId="{2B1CE01D-92A8-432D-8BC1-9CDA02A3DF2C}">
      <dgm:prSet/>
      <dgm:spPr/>
      <dgm:t>
        <a:bodyPr/>
        <a:lstStyle/>
        <a:p>
          <a:endParaRPr lang="nl-NL"/>
        </a:p>
      </dgm:t>
    </dgm:pt>
    <dgm:pt modelId="{C63B5510-9140-42A4-ADB0-8B173F9BE97B}" type="sibTrans" cxnId="{2B1CE01D-92A8-432D-8BC1-9CDA02A3DF2C}">
      <dgm:prSet/>
      <dgm:spPr/>
      <dgm:t>
        <a:bodyPr/>
        <a:lstStyle/>
        <a:p>
          <a:endParaRPr lang="nl-NL"/>
        </a:p>
      </dgm:t>
    </dgm:pt>
    <dgm:pt modelId="{EEDB3672-F579-4479-88AE-8F001702F3BA}">
      <dgm:prSet phldrT="[Tekst]" phldr="0" custT="1"/>
      <dgm:spPr/>
      <dgm:t>
        <a:bodyPr/>
        <a:lstStyle/>
        <a:p>
          <a:r>
            <a:rPr lang="nl-NL" sz="1600" dirty="0"/>
            <a:t>Spreekuren</a:t>
          </a:r>
        </a:p>
      </dgm:t>
    </dgm:pt>
    <dgm:pt modelId="{07917007-645F-4609-A9F2-0E1529F91ADD}" type="parTrans" cxnId="{3FD4D3C4-2854-4640-A7E5-5F30411E6D49}">
      <dgm:prSet/>
      <dgm:spPr/>
      <dgm:t>
        <a:bodyPr/>
        <a:lstStyle/>
        <a:p>
          <a:endParaRPr lang="nl-NL"/>
        </a:p>
      </dgm:t>
    </dgm:pt>
    <dgm:pt modelId="{2537DAEF-D60C-4416-B653-85FAF07C8D2F}" type="sibTrans" cxnId="{3FD4D3C4-2854-4640-A7E5-5F30411E6D49}">
      <dgm:prSet/>
      <dgm:spPr/>
      <dgm:t>
        <a:bodyPr/>
        <a:lstStyle/>
        <a:p>
          <a:endParaRPr lang="nl-NL"/>
        </a:p>
      </dgm:t>
    </dgm:pt>
    <dgm:pt modelId="{B78F78A0-B7F7-4C50-9E24-0007AAE83AD4}">
      <dgm:prSet phldrT="[Tekst]" phldr="0" custT="1"/>
      <dgm:spPr/>
      <dgm:t>
        <a:bodyPr/>
        <a:lstStyle/>
        <a:p>
          <a:r>
            <a:rPr lang="nl-NL" sz="1400" dirty="0" err="1"/>
            <a:t>Ism</a:t>
          </a:r>
          <a:r>
            <a:rPr lang="nl-NL" sz="1400" dirty="0"/>
            <a:t>. energieloket</a:t>
          </a:r>
        </a:p>
      </dgm:t>
    </dgm:pt>
    <dgm:pt modelId="{DE81CC1A-93F3-4BA8-9D0F-38260D797BFD}" type="parTrans" cxnId="{742B4FCE-2985-41D3-9A27-CF589F57FF6B}">
      <dgm:prSet/>
      <dgm:spPr/>
      <dgm:t>
        <a:bodyPr/>
        <a:lstStyle/>
        <a:p>
          <a:endParaRPr lang="nl-NL"/>
        </a:p>
      </dgm:t>
    </dgm:pt>
    <dgm:pt modelId="{CE881C12-BFD3-44D8-A071-E9E0BF65A249}" type="sibTrans" cxnId="{742B4FCE-2985-41D3-9A27-CF589F57FF6B}">
      <dgm:prSet/>
      <dgm:spPr/>
      <dgm:t>
        <a:bodyPr/>
        <a:lstStyle/>
        <a:p>
          <a:endParaRPr lang="nl-NL"/>
        </a:p>
      </dgm:t>
    </dgm:pt>
    <dgm:pt modelId="{5580489B-B945-4066-86B4-95348CC0FF91}">
      <dgm:prSet phldrT="[Tekst]" phldr="0" custT="1"/>
      <dgm:spPr/>
      <dgm:t>
        <a:bodyPr/>
        <a:lstStyle/>
        <a:p>
          <a:r>
            <a:rPr lang="nl-NL" sz="1600" dirty="0"/>
            <a:t>Doelgroep NIP</a:t>
          </a:r>
        </a:p>
      </dgm:t>
    </dgm:pt>
    <dgm:pt modelId="{3DE915AC-7815-4EDC-A2A4-0183766F6209}" type="parTrans" cxnId="{3C89965D-7B28-49F4-BAC2-103FE551683E}">
      <dgm:prSet/>
      <dgm:spPr/>
      <dgm:t>
        <a:bodyPr/>
        <a:lstStyle/>
        <a:p>
          <a:endParaRPr lang="nl-NL"/>
        </a:p>
      </dgm:t>
    </dgm:pt>
    <dgm:pt modelId="{420A3FBE-64B3-4615-9E0A-05DDC83DB14F}" type="sibTrans" cxnId="{3C89965D-7B28-49F4-BAC2-103FE551683E}">
      <dgm:prSet/>
      <dgm:spPr/>
      <dgm:t>
        <a:bodyPr/>
        <a:lstStyle/>
        <a:p>
          <a:endParaRPr lang="nl-NL"/>
        </a:p>
      </dgm:t>
    </dgm:pt>
    <dgm:pt modelId="{3B0B8E6D-F5BE-4294-92C7-63E78A564BC5}">
      <dgm:prSet phldrT="[Tekst]" phldr="0" custT="1"/>
      <dgm:spPr/>
      <dgm:t>
        <a:bodyPr/>
        <a:lstStyle/>
        <a:p>
          <a:r>
            <a:rPr lang="nl-NL" sz="1200" dirty="0"/>
            <a:t>Monumenteigenaren + NIP-doelgroep benaderd per brief. Vóór subsidieaanvraag persoonlijk advies door monumentenexpert van Energieloket. </a:t>
          </a:r>
        </a:p>
      </dgm:t>
    </dgm:pt>
    <dgm:pt modelId="{3E7CFEC1-E68A-49F2-B045-696F1D6E64C0}" type="parTrans" cxnId="{7AE01850-B6F4-4A43-86C4-ED23343B07E6}">
      <dgm:prSet/>
      <dgm:spPr/>
      <dgm:t>
        <a:bodyPr/>
        <a:lstStyle/>
        <a:p>
          <a:endParaRPr lang="nl-NL"/>
        </a:p>
      </dgm:t>
    </dgm:pt>
    <dgm:pt modelId="{65FDA8A6-FABB-44EF-9684-A202CD0B4451}" type="sibTrans" cxnId="{7AE01850-B6F4-4A43-86C4-ED23343B07E6}">
      <dgm:prSet/>
      <dgm:spPr/>
      <dgm:t>
        <a:bodyPr/>
        <a:lstStyle/>
        <a:p>
          <a:endParaRPr lang="nl-NL"/>
        </a:p>
      </dgm:t>
    </dgm:pt>
    <dgm:pt modelId="{7EFDBD1A-BA93-411B-A7A9-9DF445B3AD7B}">
      <dgm:prSet custT="1"/>
      <dgm:spPr/>
      <dgm:t>
        <a:bodyPr/>
        <a:lstStyle/>
        <a:p>
          <a:r>
            <a:rPr lang="nl-NL" sz="1400" dirty="0">
              <a:cs typeface="Arial"/>
            </a:rPr>
            <a:t>Energielabels</a:t>
          </a:r>
          <a:endParaRPr lang="nl-NL" sz="1400" b="0" dirty="0">
            <a:cs typeface="Arial"/>
          </a:endParaRPr>
        </a:p>
      </dgm:t>
    </dgm:pt>
    <dgm:pt modelId="{A5D0B6E2-3BF4-48E9-8129-E191DF494CFC}" type="parTrans" cxnId="{BFC61515-4D22-4B96-8875-4DC61EBF8BD3}">
      <dgm:prSet/>
      <dgm:spPr/>
      <dgm:t>
        <a:bodyPr/>
        <a:lstStyle/>
        <a:p>
          <a:endParaRPr lang="nl-NL"/>
        </a:p>
      </dgm:t>
    </dgm:pt>
    <dgm:pt modelId="{1FB894FA-C9AD-4807-AC6B-7F124398B718}" type="sibTrans" cxnId="{BFC61515-4D22-4B96-8875-4DC61EBF8BD3}">
      <dgm:prSet/>
      <dgm:spPr/>
      <dgm:t>
        <a:bodyPr/>
        <a:lstStyle/>
        <a:p>
          <a:endParaRPr lang="nl-NL"/>
        </a:p>
      </dgm:t>
    </dgm:pt>
    <dgm:pt modelId="{FB7B8122-8332-4423-B1CC-DDA93CA3FB3A}">
      <dgm:prSet custT="1"/>
      <dgm:spPr/>
      <dgm:t>
        <a:bodyPr/>
        <a:lstStyle/>
        <a:p>
          <a:r>
            <a:rPr lang="nl-NL" sz="1400" dirty="0">
              <a:cs typeface="Arial"/>
            </a:rPr>
            <a:t>Netwerkborrel </a:t>
          </a:r>
          <a:endParaRPr lang="nl-NL" sz="1400" dirty="0"/>
        </a:p>
      </dgm:t>
    </dgm:pt>
    <dgm:pt modelId="{DE8CC796-145B-4960-B291-1D5E8B6D3AD8}" type="parTrans" cxnId="{EEE65F05-02AA-4F1D-8A12-C4AD2ACB9AE3}">
      <dgm:prSet/>
      <dgm:spPr/>
      <dgm:t>
        <a:bodyPr/>
        <a:lstStyle/>
        <a:p>
          <a:endParaRPr lang="nl-NL"/>
        </a:p>
      </dgm:t>
    </dgm:pt>
    <dgm:pt modelId="{5F310021-F4AA-407D-9E12-BA99594BA24F}" type="sibTrans" cxnId="{EEE65F05-02AA-4F1D-8A12-C4AD2ACB9AE3}">
      <dgm:prSet/>
      <dgm:spPr/>
      <dgm:t>
        <a:bodyPr/>
        <a:lstStyle/>
        <a:p>
          <a:endParaRPr lang="nl-NL"/>
        </a:p>
      </dgm:t>
    </dgm:pt>
    <dgm:pt modelId="{5D3F0BAE-F7BB-483E-911E-6FAFE126EE00}">
      <dgm:prSet phldrT="[Tekst]" phldr="0" custT="1"/>
      <dgm:spPr/>
      <dgm:t>
        <a:bodyPr/>
        <a:lstStyle/>
        <a:p>
          <a:r>
            <a:rPr lang="nl-NL" sz="1400" dirty="0"/>
            <a:t>Aanbod advies op locatie en keukentafelgesprekken</a:t>
          </a:r>
        </a:p>
      </dgm:t>
    </dgm:pt>
    <dgm:pt modelId="{B1F469F9-BB83-4842-AC5F-2A98AB27611D}" type="parTrans" cxnId="{B5A137A6-0037-4140-B51D-DD7AEE0305B4}">
      <dgm:prSet/>
      <dgm:spPr/>
      <dgm:t>
        <a:bodyPr/>
        <a:lstStyle/>
        <a:p>
          <a:endParaRPr lang="nl-NL"/>
        </a:p>
      </dgm:t>
    </dgm:pt>
    <dgm:pt modelId="{3BCB39F3-1BF8-400E-8D67-1116B57BC515}" type="sibTrans" cxnId="{B5A137A6-0037-4140-B51D-DD7AEE0305B4}">
      <dgm:prSet/>
      <dgm:spPr/>
      <dgm:t>
        <a:bodyPr/>
        <a:lstStyle/>
        <a:p>
          <a:endParaRPr lang="nl-NL"/>
        </a:p>
      </dgm:t>
    </dgm:pt>
    <dgm:pt modelId="{4484E79B-15B8-4E48-88FB-DD825F4DA273}" type="pres">
      <dgm:prSet presAssocID="{12726B84-B725-489D-9B60-F15B08E31B09}" presName="Name0" presStyleCnt="0">
        <dgm:presLayoutVars>
          <dgm:dir/>
          <dgm:animLvl val="lvl"/>
          <dgm:resizeHandles val="exact"/>
        </dgm:presLayoutVars>
      </dgm:prSet>
      <dgm:spPr/>
    </dgm:pt>
    <dgm:pt modelId="{32BAF46A-3F62-4CCF-8BFA-8AD84919E354}" type="pres">
      <dgm:prSet presAssocID="{33FC639B-4D52-42D3-B5FE-2BB973092440}" presName="composite" presStyleCnt="0"/>
      <dgm:spPr/>
    </dgm:pt>
    <dgm:pt modelId="{74AA026D-47F4-4166-8706-6B43A798D4ED}" type="pres">
      <dgm:prSet presAssocID="{33FC639B-4D52-42D3-B5FE-2BB973092440}" presName="parTx" presStyleLbl="alignNode1" presStyleIdx="0" presStyleCnt="3">
        <dgm:presLayoutVars>
          <dgm:chMax val="0"/>
          <dgm:chPref val="0"/>
        </dgm:presLayoutVars>
      </dgm:prSet>
      <dgm:spPr/>
    </dgm:pt>
    <dgm:pt modelId="{4A519C56-8944-42CB-971C-E341F686661B}" type="pres">
      <dgm:prSet presAssocID="{33FC639B-4D52-42D3-B5FE-2BB973092440}" presName="bgOutline" presStyleLbl="fgAcc1" presStyleIdx="0" presStyleCnt="3">
        <dgm:presLayoutVars>
          <dgm:bulletEnabled/>
        </dgm:presLayoutVars>
      </dgm:prSet>
      <dgm:spPr/>
    </dgm:pt>
    <dgm:pt modelId="{A04EB029-0CDD-4BF7-B2FA-1D31D3DD54A7}" type="pres">
      <dgm:prSet presAssocID="{E5A9D1AD-A69E-4E32-A8B0-BA413E21B8A4}" presName="space" presStyleCnt="0"/>
      <dgm:spPr/>
    </dgm:pt>
    <dgm:pt modelId="{BE464E0D-7D27-4B64-A58F-C9CEC2FF0FB0}" type="pres">
      <dgm:prSet presAssocID="{EEDB3672-F579-4479-88AE-8F001702F3BA}" presName="composite" presStyleCnt="0"/>
      <dgm:spPr/>
    </dgm:pt>
    <dgm:pt modelId="{BD9C8EDB-DAB4-4300-81F3-A48F4832A66C}" type="pres">
      <dgm:prSet presAssocID="{EEDB3672-F579-4479-88AE-8F001702F3BA}" presName="parTx" presStyleLbl="alignNode1" presStyleIdx="1" presStyleCnt="3" custScaleY="100000">
        <dgm:presLayoutVars>
          <dgm:chMax val="0"/>
          <dgm:chPref val="0"/>
        </dgm:presLayoutVars>
      </dgm:prSet>
      <dgm:spPr/>
    </dgm:pt>
    <dgm:pt modelId="{AE99A5A7-7AEB-4B2E-BA4A-3D7F5E8B4B40}" type="pres">
      <dgm:prSet presAssocID="{EEDB3672-F579-4479-88AE-8F001702F3BA}" presName="bgOutline" presStyleLbl="fgAcc1" presStyleIdx="1" presStyleCnt="3">
        <dgm:presLayoutVars>
          <dgm:bulletEnabled/>
        </dgm:presLayoutVars>
      </dgm:prSet>
      <dgm:spPr/>
    </dgm:pt>
    <dgm:pt modelId="{58461C05-552F-4B2D-A6EB-E825D0CC72FD}" type="pres">
      <dgm:prSet presAssocID="{2537DAEF-D60C-4416-B653-85FAF07C8D2F}" presName="space" presStyleCnt="0"/>
      <dgm:spPr/>
    </dgm:pt>
    <dgm:pt modelId="{1175B7F3-0820-45D8-A567-355D9BA0CADC}" type="pres">
      <dgm:prSet presAssocID="{5580489B-B945-4066-86B4-95348CC0FF91}" presName="composite" presStyleCnt="0"/>
      <dgm:spPr/>
    </dgm:pt>
    <dgm:pt modelId="{D58083F0-C7AC-4F18-86EF-118D54914596}" type="pres">
      <dgm:prSet presAssocID="{5580489B-B945-4066-86B4-95348CC0FF91}" presName="parTx" presStyleLbl="alignNode1" presStyleIdx="2" presStyleCnt="3" custScaleY="100000">
        <dgm:presLayoutVars>
          <dgm:chMax val="0"/>
          <dgm:chPref val="0"/>
        </dgm:presLayoutVars>
      </dgm:prSet>
      <dgm:spPr/>
    </dgm:pt>
    <dgm:pt modelId="{76F73A1B-9925-4874-A0F7-56EAFCAFD907}" type="pres">
      <dgm:prSet presAssocID="{5580489B-B945-4066-86B4-95348CC0FF91}" presName="bgOutline" presStyleLbl="fgAcc1" presStyleIdx="2" presStyleCnt="3">
        <dgm:presLayoutVars>
          <dgm:bulletEnabled/>
        </dgm:presLayoutVars>
      </dgm:prSet>
      <dgm:spPr/>
    </dgm:pt>
  </dgm:ptLst>
  <dgm:cxnLst>
    <dgm:cxn modelId="{EEE65F05-02AA-4F1D-8A12-C4AD2ACB9AE3}" srcId="{33FC639B-4D52-42D3-B5FE-2BB973092440}" destId="{FB7B8122-8332-4423-B1CC-DDA93CA3FB3A}" srcOrd="2" destOrd="0" parTransId="{DE8CC796-145B-4960-B291-1D5E8B6D3AD8}" sibTransId="{5F310021-F4AA-407D-9E12-BA99594BA24F}"/>
    <dgm:cxn modelId="{C63F3C0F-5ED0-46B9-AE41-E7EA1A3B1F7A}" type="presOf" srcId="{3B0B8E6D-F5BE-4294-92C7-63E78A564BC5}" destId="{76F73A1B-9925-4874-A0F7-56EAFCAFD907}" srcOrd="0" destOrd="0" presId="urn:microsoft.com/office/officeart/2024/layout/HorizontalActionList"/>
    <dgm:cxn modelId="{BFC61515-4D22-4B96-8875-4DC61EBF8BD3}" srcId="{33FC639B-4D52-42D3-B5FE-2BB973092440}" destId="{7EFDBD1A-BA93-411B-A7A9-9DF445B3AD7B}" srcOrd="1" destOrd="0" parTransId="{A5D0B6E2-3BF4-48E9-8129-E191DF494CFC}" sibTransId="{1FB894FA-C9AD-4807-AC6B-7F124398B718}"/>
    <dgm:cxn modelId="{40537E19-0250-434E-93E9-506221541E99}" type="presOf" srcId="{33FC639B-4D52-42D3-B5FE-2BB973092440}" destId="{74AA026D-47F4-4166-8706-6B43A798D4ED}" srcOrd="0" destOrd="0" presId="urn:microsoft.com/office/officeart/2024/layout/HorizontalActionList"/>
    <dgm:cxn modelId="{2B1CE01D-92A8-432D-8BC1-9CDA02A3DF2C}" srcId="{33FC639B-4D52-42D3-B5FE-2BB973092440}" destId="{4FB44360-C6DF-4302-96D0-96AE194092DE}" srcOrd="0" destOrd="0" parTransId="{1D1FA469-9793-413F-B79E-82A8BA551B77}" sibTransId="{C63B5510-9140-42A4-ADB0-8B173F9BE97B}"/>
    <dgm:cxn modelId="{3C89965D-7B28-49F4-BAC2-103FE551683E}" srcId="{12726B84-B725-489D-9B60-F15B08E31B09}" destId="{5580489B-B945-4066-86B4-95348CC0FF91}" srcOrd="2" destOrd="0" parTransId="{3DE915AC-7815-4EDC-A2A4-0183766F6209}" sibTransId="{420A3FBE-64B3-4615-9E0A-05DDC83DB14F}"/>
    <dgm:cxn modelId="{90BDE346-8E73-4C3C-A57D-9A408A7DC845}" type="presOf" srcId="{12726B84-B725-489D-9B60-F15B08E31B09}" destId="{4484E79B-15B8-4E48-88FB-DD825F4DA273}" srcOrd="0" destOrd="0" presId="urn:microsoft.com/office/officeart/2024/layout/HorizontalActionList"/>
    <dgm:cxn modelId="{7AE01850-B6F4-4A43-86C4-ED23343B07E6}" srcId="{5580489B-B945-4066-86B4-95348CC0FF91}" destId="{3B0B8E6D-F5BE-4294-92C7-63E78A564BC5}" srcOrd="0" destOrd="0" parTransId="{3E7CFEC1-E68A-49F2-B045-696F1D6E64C0}" sibTransId="{65FDA8A6-FABB-44EF-9684-A202CD0B4451}"/>
    <dgm:cxn modelId="{7CEA5A51-29C8-4F1A-94A0-785460D7ED4E}" type="presOf" srcId="{5580489B-B945-4066-86B4-95348CC0FF91}" destId="{D58083F0-C7AC-4F18-86EF-118D54914596}" srcOrd="0" destOrd="0" presId="urn:microsoft.com/office/officeart/2024/layout/HorizontalActionList"/>
    <dgm:cxn modelId="{B5A137A6-0037-4140-B51D-DD7AEE0305B4}" srcId="{EEDB3672-F579-4479-88AE-8F001702F3BA}" destId="{5D3F0BAE-F7BB-483E-911E-6FAFE126EE00}" srcOrd="1" destOrd="0" parTransId="{B1F469F9-BB83-4842-AC5F-2A98AB27611D}" sibTransId="{3BCB39F3-1BF8-400E-8D67-1116B57BC515}"/>
    <dgm:cxn modelId="{6798EDBB-0A0E-4FF7-BA10-8645E3725DF0}" srcId="{12726B84-B725-489D-9B60-F15B08E31B09}" destId="{33FC639B-4D52-42D3-B5FE-2BB973092440}" srcOrd="0" destOrd="0" parTransId="{CF0926A7-9B7A-4D78-A768-3F677D617316}" sibTransId="{E5A9D1AD-A69E-4E32-A8B0-BA413E21B8A4}"/>
    <dgm:cxn modelId="{3FD4D3C4-2854-4640-A7E5-5F30411E6D49}" srcId="{12726B84-B725-489D-9B60-F15B08E31B09}" destId="{EEDB3672-F579-4479-88AE-8F001702F3BA}" srcOrd="1" destOrd="0" parTransId="{07917007-645F-4609-A9F2-0E1529F91ADD}" sibTransId="{2537DAEF-D60C-4416-B653-85FAF07C8D2F}"/>
    <dgm:cxn modelId="{742B4FCE-2985-41D3-9A27-CF589F57FF6B}" srcId="{EEDB3672-F579-4479-88AE-8F001702F3BA}" destId="{B78F78A0-B7F7-4C50-9E24-0007AAE83AD4}" srcOrd="0" destOrd="0" parTransId="{DE81CC1A-93F3-4BA8-9D0F-38260D797BFD}" sibTransId="{CE881C12-BFD3-44D8-A071-E9E0BF65A249}"/>
    <dgm:cxn modelId="{751656CE-3849-4815-8685-B474ED06EF89}" type="presOf" srcId="{4FB44360-C6DF-4302-96D0-96AE194092DE}" destId="{4A519C56-8944-42CB-971C-E341F686661B}" srcOrd="0" destOrd="0" presId="urn:microsoft.com/office/officeart/2024/layout/HorizontalActionList"/>
    <dgm:cxn modelId="{A5D1DBDF-7AC7-4AB4-8190-483E1AF0DC49}" type="presOf" srcId="{7EFDBD1A-BA93-411B-A7A9-9DF445B3AD7B}" destId="{4A519C56-8944-42CB-971C-E341F686661B}" srcOrd="0" destOrd="1" presId="urn:microsoft.com/office/officeart/2024/layout/HorizontalActionList"/>
    <dgm:cxn modelId="{4FAF21EE-1880-425F-981B-7202A487F6D5}" type="presOf" srcId="{5D3F0BAE-F7BB-483E-911E-6FAFE126EE00}" destId="{AE99A5A7-7AEB-4B2E-BA4A-3D7F5E8B4B40}" srcOrd="0" destOrd="1" presId="urn:microsoft.com/office/officeart/2024/layout/HorizontalActionList"/>
    <dgm:cxn modelId="{A4B6A3F3-7BAD-4690-B940-2B71E84D633A}" type="presOf" srcId="{FB7B8122-8332-4423-B1CC-DDA93CA3FB3A}" destId="{4A519C56-8944-42CB-971C-E341F686661B}" srcOrd="0" destOrd="2" presId="urn:microsoft.com/office/officeart/2024/layout/HorizontalActionList"/>
    <dgm:cxn modelId="{1B9A79F7-0794-454C-9070-D3382215FD49}" type="presOf" srcId="{B78F78A0-B7F7-4C50-9E24-0007AAE83AD4}" destId="{AE99A5A7-7AEB-4B2E-BA4A-3D7F5E8B4B40}" srcOrd="0" destOrd="0" presId="urn:microsoft.com/office/officeart/2024/layout/HorizontalActionList"/>
    <dgm:cxn modelId="{BB6E1FFC-0F71-4640-902D-6E61E18BEF66}" type="presOf" srcId="{EEDB3672-F579-4479-88AE-8F001702F3BA}" destId="{BD9C8EDB-DAB4-4300-81F3-A48F4832A66C}" srcOrd="0" destOrd="0" presId="urn:microsoft.com/office/officeart/2024/layout/HorizontalActionList"/>
    <dgm:cxn modelId="{B90C0184-26DF-4442-872F-6334A151FCB1}" type="presParOf" srcId="{4484E79B-15B8-4E48-88FB-DD825F4DA273}" destId="{32BAF46A-3F62-4CCF-8BFA-8AD84919E354}" srcOrd="0" destOrd="0" presId="urn:microsoft.com/office/officeart/2024/layout/HorizontalActionList"/>
    <dgm:cxn modelId="{6F9F9395-8BAF-4CD6-BE95-0AE0B75AF647}" type="presParOf" srcId="{32BAF46A-3F62-4CCF-8BFA-8AD84919E354}" destId="{74AA026D-47F4-4166-8706-6B43A798D4ED}" srcOrd="0" destOrd="0" presId="urn:microsoft.com/office/officeart/2024/layout/HorizontalActionList"/>
    <dgm:cxn modelId="{41CDE35F-0C8B-49DE-A3D0-06FFD8CA5BC2}" type="presParOf" srcId="{32BAF46A-3F62-4CCF-8BFA-8AD84919E354}" destId="{4A519C56-8944-42CB-971C-E341F686661B}" srcOrd="1" destOrd="0" presId="urn:microsoft.com/office/officeart/2024/layout/HorizontalActionList"/>
    <dgm:cxn modelId="{F62712E5-8083-48A4-9DFF-1FCD5F1EA6E8}" type="presParOf" srcId="{4484E79B-15B8-4E48-88FB-DD825F4DA273}" destId="{A04EB029-0CDD-4BF7-B2FA-1D31D3DD54A7}" srcOrd="1" destOrd="0" presId="urn:microsoft.com/office/officeart/2024/layout/HorizontalActionList"/>
    <dgm:cxn modelId="{C1294953-65AE-4A3A-895C-B966150B73C2}" type="presParOf" srcId="{4484E79B-15B8-4E48-88FB-DD825F4DA273}" destId="{BE464E0D-7D27-4B64-A58F-C9CEC2FF0FB0}" srcOrd="2" destOrd="0" presId="urn:microsoft.com/office/officeart/2024/layout/HorizontalActionList"/>
    <dgm:cxn modelId="{81EFB9C4-81FD-4CFA-B755-CA1E878471D5}" type="presParOf" srcId="{BE464E0D-7D27-4B64-A58F-C9CEC2FF0FB0}" destId="{BD9C8EDB-DAB4-4300-81F3-A48F4832A66C}" srcOrd="0" destOrd="0" presId="urn:microsoft.com/office/officeart/2024/layout/HorizontalActionList"/>
    <dgm:cxn modelId="{977CB807-762C-44D8-862B-19872E33F2F8}" type="presParOf" srcId="{BE464E0D-7D27-4B64-A58F-C9CEC2FF0FB0}" destId="{AE99A5A7-7AEB-4B2E-BA4A-3D7F5E8B4B40}" srcOrd="1" destOrd="0" presId="urn:microsoft.com/office/officeart/2024/layout/HorizontalActionList"/>
    <dgm:cxn modelId="{FFAE52FE-059E-40AA-9A0A-FCD4A1DDE7BA}" type="presParOf" srcId="{4484E79B-15B8-4E48-88FB-DD825F4DA273}" destId="{58461C05-552F-4B2D-A6EB-E825D0CC72FD}" srcOrd="3" destOrd="0" presId="urn:microsoft.com/office/officeart/2024/layout/HorizontalActionList"/>
    <dgm:cxn modelId="{AB4DB839-CBC2-41A3-A48F-6350C46A47AE}" type="presParOf" srcId="{4484E79B-15B8-4E48-88FB-DD825F4DA273}" destId="{1175B7F3-0820-45D8-A567-355D9BA0CADC}" srcOrd="4" destOrd="0" presId="urn:microsoft.com/office/officeart/2024/layout/HorizontalActionList"/>
    <dgm:cxn modelId="{FA991D03-52F7-432C-BF24-3A7325E20B3D}" type="presParOf" srcId="{1175B7F3-0820-45D8-A567-355D9BA0CADC}" destId="{D58083F0-C7AC-4F18-86EF-118D54914596}" srcOrd="0" destOrd="0" presId="urn:microsoft.com/office/officeart/2024/layout/HorizontalActionList"/>
    <dgm:cxn modelId="{B954A9B6-6147-4FC6-84F2-CCE68AC4EC95}" type="presParOf" srcId="{1175B7F3-0820-45D8-A567-355D9BA0CADC}" destId="{76F73A1B-9925-4874-A0F7-56EAFCAFD907}" srcOrd="1" destOrd="0" presId="urn:microsoft.com/office/officeart/2024/layout/HorizontalAction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F79E7D-6BA4-4F14-8C23-4F075D530D9C}">
      <dsp:nvSpPr>
        <dsp:cNvPr id="0" name=""/>
        <dsp:cNvSpPr/>
      </dsp:nvSpPr>
      <dsp:spPr>
        <a:xfrm>
          <a:off x="2891" y="322477"/>
          <a:ext cx="1565367" cy="9392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dirty="0"/>
            <a:t>VvE besturen</a:t>
          </a:r>
        </a:p>
      </dsp:txBody>
      <dsp:txXfrm>
        <a:off x="2891" y="322477"/>
        <a:ext cx="1565367" cy="939220"/>
      </dsp:txXfrm>
    </dsp:sp>
    <dsp:sp modelId="{0CCE7D7E-A446-4CE8-A1E6-3936C1DCA3E4}">
      <dsp:nvSpPr>
        <dsp:cNvPr id="0" name=""/>
        <dsp:cNvSpPr/>
      </dsp:nvSpPr>
      <dsp:spPr>
        <a:xfrm>
          <a:off x="1724795" y="322477"/>
          <a:ext cx="1565367" cy="9392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dirty="0"/>
            <a:t>Monumenten</a:t>
          </a:r>
        </a:p>
      </dsp:txBody>
      <dsp:txXfrm>
        <a:off x="1724795" y="322477"/>
        <a:ext cx="1565367" cy="939220"/>
      </dsp:txXfrm>
    </dsp:sp>
    <dsp:sp modelId="{3A87B550-2F1D-4EA4-8343-8A372C1DC55B}">
      <dsp:nvSpPr>
        <dsp:cNvPr id="0" name=""/>
        <dsp:cNvSpPr/>
      </dsp:nvSpPr>
      <dsp:spPr>
        <a:xfrm>
          <a:off x="3446699" y="322477"/>
          <a:ext cx="1565367" cy="9392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dirty="0"/>
            <a:t>Bedrijven midden en klein (MKB)</a:t>
          </a:r>
        </a:p>
      </dsp:txBody>
      <dsp:txXfrm>
        <a:off x="3446699" y="322477"/>
        <a:ext cx="1565367" cy="939220"/>
      </dsp:txXfrm>
    </dsp:sp>
    <dsp:sp modelId="{BF0D9E97-2710-4BEC-B358-6E45CC3D9EB6}">
      <dsp:nvSpPr>
        <dsp:cNvPr id="0" name=""/>
        <dsp:cNvSpPr/>
      </dsp:nvSpPr>
      <dsp:spPr>
        <a:xfrm>
          <a:off x="5168603" y="322477"/>
          <a:ext cx="1565367" cy="9392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dirty="0"/>
            <a:t>Bewonersinitiatieven (energiecoöperaties)</a:t>
          </a:r>
        </a:p>
      </dsp:txBody>
      <dsp:txXfrm>
        <a:off x="5168603" y="322477"/>
        <a:ext cx="1565367" cy="939220"/>
      </dsp:txXfrm>
    </dsp:sp>
    <dsp:sp modelId="{FA94C9DC-16F6-4666-B613-CB56924645D4}">
      <dsp:nvSpPr>
        <dsp:cNvPr id="0" name=""/>
        <dsp:cNvSpPr/>
      </dsp:nvSpPr>
      <dsp:spPr>
        <a:xfrm>
          <a:off x="6890507" y="322477"/>
          <a:ext cx="1565367" cy="9392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dirty="0"/>
            <a:t>Gemeentelijk vastgoed</a:t>
          </a:r>
        </a:p>
      </dsp:txBody>
      <dsp:txXfrm>
        <a:off x="6890507" y="322477"/>
        <a:ext cx="1565367" cy="9392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94C9DC-16F6-4666-B613-CB56924645D4}">
      <dsp:nvSpPr>
        <dsp:cNvPr id="0" name=""/>
        <dsp:cNvSpPr/>
      </dsp:nvSpPr>
      <dsp:spPr>
        <a:xfrm>
          <a:off x="1978" y="221707"/>
          <a:ext cx="1569907" cy="9419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/>
            <a:t>Maatschappelijk vastgoed</a:t>
          </a:r>
          <a:endParaRPr lang="nl-NL" sz="1000" kern="1200" dirty="0"/>
        </a:p>
      </dsp:txBody>
      <dsp:txXfrm>
        <a:off x="1978" y="221707"/>
        <a:ext cx="1569907" cy="941944"/>
      </dsp:txXfrm>
    </dsp:sp>
    <dsp:sp modelId="{556B5AE6-3251-4411-88DA-F8F9A4A437CC}">
      <dsp:nvSpPr>
        <dsp:cNvPr id="0" name=""/>
        <dsp:cNvSpPr/>
      </dsp:nvSpPr>
      <dsp:spPr>
        <a:xfrm>
          <a:off x="1728876" y="221707"/>
          <a:ext cx="1569907" cy="9419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Bedrijven grootverbruikers</a:t>
          </a:r>
        </a:p>
      </dsp:txBody>
      <dsp:txXfrm>
        <a:off x="1728876" y="221707"/>
        <a:ext cx="1569907" cy="941944"/>
      </dsp:txXfrm>
    </dsp:sp>
    <dsp:sp modelId="{1E3E2E6C-966B-49B4-A702-B91D06BEB59B}">
      <dsp:nvSpPr>
        <dsp:cNvPr id="0" name=""/>
        <dsp:cNvSpPr/>
      </dsp:nvSpPr>
      <dsp:spPr>
        <a:xfrm>
          <a:off x="3455774" y="221707"/>
          <a:ext cx="1569907" cy="9419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Woningbouwcorporaties</a:t>
          </a:r>
        </a:p>
      </dsp:txBody>
      <dsp:txXfrm>
        <a:off x="3455774" y="221707"/>
        <a:ext cx="1569907" cy="941944"/>
      </dsp:txXfrm>
    </dsp:sp>
    <dsp:sp modelId="{5D952624-75BB-4F26-86B2-C093ADD2F3DA}">
      <dsp:nvSpPr>
        <dsp:cNvPr id="0" name=""/>
        <dsp:cNvSpPr/>
      </dsp:nvSpPr>
      <dsp:spPr>
        <a:xfrm>
          <a:off x="5182672" y="221707"/>
          <a:ext cx="1569907" cy="9419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Bedrijventerreinen</a:t>
          </a:r>
        </a:p>
      </dsp:txBody>
      <dsp:txXfrm>
        <a:off x="5182672" y="221707"/>
        <a:ext cx="1569907" cy="9419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F79E7D-6BA4-4F14-8C23-4F075D530D9C}">
      <dsp:nvSpPr>
        <dsp:cNvPr id="0" name=""/>
        <dsp:cNvSpPr/>
      </dsp:nvSpPr>
      <dsp:spPr>
        <a:xfrm>
          <a:off x="0" y="312955"/>
          <a:ext cx="1574281" cy="9445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Woningeigenaren</a:t>
          </a:r>
        </a:p>
      </dsp:txBody>
      <dsp:txXfrm>
        <a:off x="0" y="312955"/>
        <a:ext cx="1574281" cy="944569"/>
      </dsp:txXfrm>
    </dsp:sp>
    <dsp:sp modelId="{554D9589-7C80-44CF-902F-D91A96DF9E11}">
      <dsp:nvSpPr>
        <dsp:cNvPr id="0" name=""/>
        <dsp:cNvSpPr/>
      </dsp:nvSpPr>
      <dsp:spPr>
        <a:xfrm>
          <a:off x="1731710" y="319803"/>
          <a:ext cx="1574281" cy="9445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Particuliere verhuur</a:t>
          </a:r>
        </a:p>
      </dsp:txBody>
      <dsp:txXfrm>
        <a:off x="1731710" y="319803"/>
        <a:ext cx="1574281" cy="944569"/>
      </dsp:txXfrm>
    </dsp:sp>
    <dsp:sp modelId="{B3BAAD03-F22A-46AB-858A-0E25A9D5EADA}">
      <dsp:nvSpPr>
        <dsp:cNvPr id="0" name=""/>
        <dsp:cNvSpPr/>
      </dsp:nvSpPr>
      <dsp:spPr>
        <a:xfrm>
          <a:off x="3463420" y="319803"/>
          <a:ext cx="1574281" cy="9445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Huurders</a:t>
          </a:r>
        </a:p>
      </dsp:txBody>
      <dsp:txXfrm>
        <a:off x="3463420" y="319803"/>
        <a:ext cx="1574281" cy="9445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03D524-E377-40F9-B411-4FF8905E0513}">
      <dsp:nvSpPr>
        <dsp:cNvPr id="0" name=""/>
        <dsp:cNvSpPr/>
      </dsp:nvSpPr>
      <dsp:spPr>
        <a:xfrm>
          <a:off x="153" y="0"/>
          <a:ext cx="1858325" cy="15121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558" tIns="0" rIns="32779" bIns="14400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dirty="0"/>
            <a:t>Serie informatie bijeenkomsten  in verschillende gemeenten i.s.m. VvE Belang</a:t>
          </a:r>
        </a:p>
      </dsp:txBody>
      <dsp:txXfrm>
        <a:off x="153" y="604867"/>
        <a:ext cx="1858325" cy="907300"/>
      </dsp:txXfrm>
    </dsp:sp>
    <dsp:sp modelId="{61E6FF23-8628-4A8B-9746-7F202B2EC55A}">
      <dsp:nvSpPr>
        <dsp:cNvPr id="0" name=""/>
        <dsp:cNvSpPr/>
      </dsp:nvSpPr>
      <dsp:spPr>
        <a:xfrm>
          <a:off x="153" y="0"/>
          <a:ext cx="1858325" cy="60486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558" tIns="165100" rIns="32779" bIns="16510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2800" kern="1200"/>
            <a:t>01</a:t>
          </a:r>
          <a:endParaRPr sz="2800" kern="1200" dirty="0"/>
        </a:p>
      </dsp:txBody>
      <dsp:txXfrm>
        <a:off x="153" y="0"/>
        <a:ext cx="1858325" cy="604867"/>
      </dsp:txXfrm>
    </dsp:sp>
    <dsp:sp modelId="{F8C0A203-3629-4014-B851-7FE586FC772B}">
      <dsp:nvSpPr>
        <dsp:cNvPr id="0" name=""/>
        <dsp:cNvSpPr/>
      </dsp:nvSpPr>
      <dsp:spPr>
        <a:xfrm>
          <a:off x="2007145" y="0"/>
          <a:ext cx="1858325" cy="15121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558" tIns="0" rIns="32779" bIns="33020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dirty="0"/>
            <a:t>Cursus voor bestuurders</a:t>
          </a:r>
        </a:p>
      </dsp:txBody>
      <dsp:txXfrm>
        <a:off x="2007145" y="604867"/>
        <a:ext cx="1858325" cy="907300"/>
      </dsp:txXfrm>
    </dsp:sp>
    <dsp:sp modelId="{C1A1F044-4F40-4379-8C7C-53229AA0C6B8}">
      <dsp:nvSpPr>
        <dsp:cNvPr id="0" name=""/>
        <dsp:cNvSpPr/>
      </dsp:nvSpPr>
      <dsp:spPr>
        <a:xfrm>
          <a:off x="2007145" y="0"/>
          <a:ext cx="1858325" cy="60486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558" tIns="165100" rIns="32779" bIns="16510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2800" kern="1200"/>
            <a:t>02</a:t>
          </a:r>
        </a:p>
      </dsp:txBody>
      <dsp:txXfrm>
        <a:off x="2007145" y="0"/>
        <a:ext cx="1858325" cy="604867"/>
      </dsp:txXfrm>
    </dsp:sp>
    <dsp:sp modelId="{66B79F69-3BC4-4137-9221-828C71B21A6E}">
      <dsp:nvSpPr>
        <dsp:cNvPr id="0" name=""/>
        <dsp:cNvSpPr/>
      </dsp:nvSpPr>
      <dsp:spPr>
        <a:xfrm>
          <a:off x="4014138" y="0"/>
          <a:ext cx="1858325" cy="15121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558" tIns="0" rIns="32779" bIns="33020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dirty="0"/>
            <a:t>Energiescan</a:t>
          </a:r>
        </a:p>
      </dsp:txBody>
      <dsp:txXfrm>
        <a:off x="4014138" y="604867"/>
        <a:ext cx="1858325" cy="907300"/>
      </dsp:txXfrm>
    </dsp:sp>
    <dsp:sp modelId="{B10818BA-877D-47FD-8816-C41B17B5EEC8}">
      <dsp:nvSpPr>
        <dsp:cNvPr id="0" name=""/>
        <dsp:cNvSpPr/>
      </dsp:nvSpPr>
      <dsp:spPr>
        <a:xfrm>
          <a:off x="4014138" y="0"/>
          <a:ext cx="1858325" cy="60486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558" tIns="165100" rIns="32779" bIns="16510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2800" kern="1200"/>
            <a:t>03</a:t>
          </a:r>
        </a:p>
      </dsp:txBody>
      <dsp:txXfrm>
        <a:off x="4014138" y="0"/>
        <a:ext cx="1858325" cy="604867"/>
      </dsp:txXfrm>
    </dsp:sp>
    <dsp:sp modelId="{03E2CE4C-69DB-4D4A-B8D7-D4629E10630E}">
      <dsp:nvSpPr>
        <dsp:cNvPr id="0" name=""/>
        <dsp:cNvSpPr/>
      </dsp:nvSpPr>
      <dsp:spPr>
        <a:xfrm>
          <a:off x="6021130" y="0"/>
          <a:ext cx="1858325" cy="15121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558" tIns="0" rIns="32779" bIns="33020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dirty="0"/>
            <a:t>Regisseur</a:t>
          </a:r>
        </a:p>
      </dsp:txBody>
      <dsp:txXfrm>
        <a:off x="6021130" y="604867"/>
        <a:ext cx="1858325" cy="907300"/>
      </dsp:txXfrm>
    </dsp:sp>
    <dsp:sp modelId="{447B1AB3-97F3-44BA-B6BC-2EE2AF6F67C2}">
      <dsp:nvSpPr>
        <dsp:cNvPr id="0" name=""/>
        <dsp:cNvSpPr/>
      </dsp:nvSpPr>
      <dsp:spPr>
        <a:xfrm>
          <a:off x="6021130" y="0"/>
          <a:ext cx="1858325" cy="60486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558" tIns="165100" rIns="32779" bIns="16510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/>
            <a:t>04</a:t>
          </a:r>
        </a:p>
      </dsp:txBody>
      <dsp:txXfrm>
        <a:off x="6021130" y="0"/>
        <a:ext cx="1858325" cy="60486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519C56-8944-42CB-971C-E341F686661B}">
      <dsp:nvSpPr>
        <dsp:cNvPr id="0" name=""/>
        <dsp:cNvSpPr/>
      </dsp:nvSpPr>
      <dsp:spPr>
        <a:xfrm rot="10800000">
          <a:off x="6183" y="1099269"/>
          <a:ext cx="2479704" cy="1115343"/>
        </a:xfrm>
        <a:prstGeom prst="round2SameRect">
          <a:avLst>
            <a:gd name="adj1" fmla="val 15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974" tIns="104974" rIns="104974" bIns="104974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/>
            <a:buNone/>
          </a:pPr>
          <a:r>
            <a:rPr lang="nl-NL" sz="1400" kern="1200" dirty="0">
              <a:cs typeface="Arial"/>
            </a:rPr>
            <a:t>Isolatieglas</a:t>
          </a:r>
          <a:endParaRPr lang="nl-NL" sz="1400" kern="1200" dirty="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>
              <a:cs typeface="Arial"/>
            </a:rPr>
            <a:t>Energielabels</a:t>
          </a:r>
          <a:endParaRPr lang="nl-NL" sz="1400" b="0" kern="1200" dirty="0">
            <a:cs typeface="Arial"/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>
              <a:cs typeface="Arial"/>
            </a:rPr>
            <a:t>Netwerkborrel </a:t>
          </a:r>
          <a:endParaRPr lang="nl-NL" sz="1400" kern="1200" dirty="0"/>
        </a:p>
      </dsp:txBody>
      <dsp:txXfrm rot="10800000">
        <a:off x="55184" y="1099269"/>
        <a:ext cx="2381702" cy="1066342"/>
      </dsp:txXfrm>
    </dsp:sp>
    <dsp:sp modelId="{74AA026D-47F4-4166-8706-6B43A798D4ED}">
      <dsp:nvSpPr>
        <dsp:cNvPr id="0" name=""/>
        <dsp:cNvSpPr/>
      </dsp:nvSpPr>
      <dsp:spPr>
        <a:xfrm>
          <a:off x="6183" y="377675"/>
          <a:ext cx="2479704" cy="743911"/>
        </a:xfrm>
        <a:prstGeom prst="round2SameRect">
          <a:avLst>
            <a:gd name="adj1" fmla="val 450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952" tIns="195952" rIns="195952" bIns="19595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Informatieavonden</a:t>
          </a:r>
        </a:p>
      </dsp:txBody>
      <dsp:txXfrm>
        <a:off x="104231" y="475723"/>
        <a:ext cx="2283608" cy="645863"/>
      </dsp:txXfrm>
    </dsp:sp>
    <dsp:sp modelId="{AE99A5A7-7AEB-4B2E-BA4A-3D7F5E8B4B40}">
      <dsp:nvSpPr>
        <dsp:cNvPr id="0" name=""/>
        <dsp:cNvSpPr/>
      </dsp:nvSpPr>
      <dsp:spPr>
        <a:xfrm rot="10800000">
          <a:off x="2593782" y="1099269"/>
          <a:ext cx="2479704" cy="1115343"/>
        </a:xfrm>
        <a:prstGeom prst="round2SameRect">
          <a:avLst>
            <a:gd name="adj1" fmla="val 15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974" tIns="104974" rIns="104974" bIns="104974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 err="1"/>
            <a:t>Ism</a:t>
          </a:r>
          <a:r>
            <a:rPr lang="nl-NL" sz="1400" kern="1200" dirty="0"/>
            <a:t>. energieloket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Aanbod advies op locatie en keukentafelgesprekken</a:t>
          </a:r>
        </a:p>
      </dsp:txBody>
      <dsp:txXfrm rot="10800000">
        <a:off x="2642783" y="1099269"/>
        <a:ext cx="2381702" cy="1066342"/>
      </dsp:txXfrm>
    </dsp:sp>
    <dsp:sp modelId="{BD9C8EDB-DAB4-4300-81F3-A48F4832A66C}">
      <dsp:nvSpPr>
        <dsp:cNvPr id="0" name=""/>
        <dsp:cNvSpPr/>
      </dsp:nvSpPr>
      <dsp:spPr>
        <a:xfrm>
          <a:off x="2593782" y="377675"/>
          <a:ext cx="2479704" cy="743911"/>
        </a:xfrm>
        <a:prstGeom prst="round2SameRect">
          <a:avLst>
            <a:gd name="adj1" fmla="val 450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952" tIns="195952" rIns="195952" bIns="19595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Spreekuren</a:t>
          </a:r>
        </a:p>
      </dsp:txBody>
      <dsp:txXfrm>
        <a:off x="2691830" y="475723"/>
        <a:ext cx="2283608" cy="645863"/>
      </dsp:txXfrm>
    </dsp:sp>
    <dsp:sp modelId="{76F73A1B-9925-4874-A0F7-56EAFCAFD907}">
      <dsp:nvSpPr>
        <dsp:cNvPr id="0" name=""/>
        <dsp:cNvSpPr/>
      </dsp:nvSpPr>
      <dsp:spPr>
        <a:xfrm rot="10800000">
          <a:off x="5181382" y="1099269"/>
          <a:ext cx="2479704" cy="1115343"/>
        </a:xfrm>
        <a:prstGeom prst="round2SameRect">
          <a:avLst>
            <a:gd name="adj1" fmla="val 15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974" tIns="104974" rIns="104974" bIns="104974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dirty="0"/>
            <a:t>Monumenteigenaren + NIP-doelgroep benaderd per brief. Vóór subsidieaanvraag persoonlijk advies door monumentenexpert van Energieloket. </a:t>
          </a:r>
        </a:p>
      </dsp:txBody>
      <dsp:txXfrm rot="10800000">
        <a:off x="5230383" y="1099269"/>
        <a:ext cx="2381702" cy="1066342"/>
      </dsp:txXfrm>
    </dsp:sp>
    <dsp:sp modelId="{D58083F0-C7AC-4F18-86EF-118D54914596}">
      <dsp:nvSpPr>
        <dsp:cNvPr id="0" name=""/>
        <dsp:cNvSpPr/>
      </dsp:nvSpPr>
      <dsp:spPr>
        <a:xfrm>
          <a:off x="5181382" y="377675"/>
          <a:ext cx="2479704" cy="743911"/>
        </a:xfrm>
        <a:prstGeom prst="round2SameRect">
          <a:avLst>
            <a:gd name="adj1" fmla="val 450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952" tIns="195952" rIns="195952" bIns="19595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Doelgroep NIP</a:t>
          </a:r>
        </a:p>
      </dsp:txBody>
      <dsp:txXfrm>
        <a:off x="5279430" y="475723"/>
        <a:ext cx="2283608" cy="6458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24/layout/NumberedTitleCardList#1">
  <dgm:title val=""/>
  <dgm:desc val=""/>
  <dgm:catLst>
    <dgm:cat type="list" pri="81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101" type="sibTrans" cxnId="{33448EEB-5438-46C0-A0E2-E205A7FA905C}">
          <dgm:prSet phldrT="01"/>
          <dgm:t>
            <a:bodyPr/>
            <a:lstStyle/>
            <a:p>
              <a:r>
                <a:t>01</a:t>
              </a:r>
            </a:p>
          </dgm:t>
        </dgm:pt>
        <dgm:pt modelId="201" type="sibTrans" cxnId="{E5AC2AF2-6342-459F-800A-98BA39C2A8DE}">
          <dgm:prSet phldrT="02"/>
          <dgm:t>
            <a:bodyPr/>
            <a:lstStyle/>
            <a:p>
              <a:r>
                <a:t>02</a:t>
              </a:r>
            </a:p>
          </dgm:t>
        </dgm:pt>
        <dgm:pt modelId="301" type="sibTrans" cxnId="{57F5A5F1-92AA-4224-903B-28BF3FDB5AEC}">
          <dgm:prSet phldrT="0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dirChoose">
      <dgm:if name="dirNorm" func="var" arg="dir" op="equ" val="norm">
        <dgm:alg type="lin">
          <dgm:param type="linDir" val="fromL"/>
          <dgm:param type="nodeVertAlign" val="t"/>
        </dgm:alg>
      </dgm:if>
      <dgm:else name="dirRev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fgAcc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bgShp">
            <dgm:varLst>
              <dgm:chMax val="0"/>
              <dgm:bulletEnabled/>
            </dgm:varLst>
            <dgm:presOf axis="self" ptType="sibTrans"/>
            <dgm:choose name="numAlignDir">
              <dgm:if name="numAlignNorm" func="var" arg="dir" op="equ" val="norm">
                <dgm:alg type="tx">
                  <dgm:param type="parTxLTRAlign" val="l"/>
                  <dgm:param type="parTxRTLAlign" val="l"/>
                </dgm:alg>
              </dgm:if>
              <dgm:else name="numAlignRev">
                <dgm:alg type="tx">
                  <dgm:param type="parTxLTRAlign" val="r"/>
                  <dgm:param type="parTxRTLAlign" val="r"/>
                </dgm:alg>
              </dgm:else>
            </dgm:choose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1"/>
              <dgm:constr type="rMarg" refType="w" fact="0.05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parChTrans1D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1"/>
            <dgm:constr type="rMarg" refType="w" fact="0.05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24/layout/HorizontalActionList">
  <dgm:title val=""/>
  <dgm:desc val=""/>
  <dgm:catLst>
    <dgm:cat type="textcard" pri="2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95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bgOutline"/>
      <dgm:constr type="primFontSz" for="des" forName="parTx" val="54"/>
      <dgm:constr type="primFontSz" for="des" forName="bgOutline" refType="primFontSz" refFor="des" refForName="parTx" op="lte" fact="0.75"/>
      <dgm:constr type="h" for="des" forName="bgOutline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bgOutline"/>
          <dgm:constr type="t" for="ch" forName="bgOutline" refType="h" refFor="ch" refForName="parTx" fact="0.97"/>
          <dgm:constr type="w" for="ch" forName="bgOutline" refType="w"/>
          <dgm:constr type="h" for="ch" forName="bgOutline" refType="h" fact="0.75"/>
        </dgm:constrLst>
        <dgm:ruleLst/>
        <dgm:layoutNode name="parTx" styleLbl="alignNode1">
          <dgm:varLst>
            <dgm:chMax val="0"/>
            <dgm:chPref val="0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ound2SameRect" r:blip="" zOrderOff="3">
            <dgm:adjLst>
              <dgm:adj idx="1" val="0.45"/>
            </dgm:adjLst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primFontSz" val="14" fact="NaN" max="NaN"/>
          </dgm:ruleLst>
        </dgm:layoutNode>
        <dgm:layoutNode name="bgOutline" styleLbl="fgAcc1">
          <dgm:varLst>
            <dgm:bulletEnabled/>
          </dgm:varLst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rot="180" type="round2SameRect" r:blip="">
            <dgm:adjLst>
              <dgm:adj idx="1" val="0.15"/>
              <dgm:adj idx="2" val="0"/>
            </dgm:adjLst>
          </dgm:shape>
          <dgm:presOf axis="des" ptType="node"/>
          <dgm:constrLst>
            <dgm:constr type="primFontSz" val="28"/>
            <dgm:constr type="tMarg" refType="w" fact="0.12"/>
            <dgm:constr type="bMarg" refType="w" fact="0.12"/>
            <dgm:constr type="lMarg" refType="w" fact="0.12"/>
            <dgm:constr type="rMarg" refType="w" fact="0.12"/>
          </dgm:constrLst>
          <dgm:ruleLst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60B532-858E-481E-B99E-7BBE0472DF54}" type="datetimeFigureOut">
              <a:rPr lang="nl-NL" smtClean="0"/>
              <a:t>26-8-2026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54EDB6-4576-4826-9A0A-CB33E183A9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7173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4EDB6-4576-4826-9A0A-CB33E183A977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4087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C6418-ABBF-46A3-32E8-3C50BB3A2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076DE17-68F0-9876-981B-3D8BCDFCCF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5B36741-D8E9-40A0-D96C-7C01E4586C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4133310-8DA0-5FF6-A2B2-ECFFEC9FA8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4EDB6-4576-4826-9A0A-CB33E183A977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1361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4EDB6-4576-4826-9A0A-CB33E183A977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527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4EDB6-4576-4826-9A0A-CB33E183A977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3571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4EDB6-4576-4826-9A0A-CB33E183A977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47805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Bewonersinitatief</a:t>
            </a:r>
            <a:r>
              <a:rPr lang="nl-NL" dirty="0"/>
              <a:t> </a:t>
            </a:r>
            <a:r>
              <a:rPr lang="nl-NL" dirty="0" err="1"/>
              <a:t>eikstraatkwartier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4EDB6-4576-4826-9A0A-CB33E183A977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30021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4EDB6-4576-4826-9A0A-CB33E183A977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75492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4EDB6-4576-4826-9A0A-CB33E183A977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0621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fotoachtergro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90264" y="517135"/>
            <a:ext cx="4845832" cy="839856"/>
          </a:xfrm>
        </p:spPr>
        <p:txBody>
          <a:bodyPr/>
          <a:lstStyle>
            <a:lvl1pPr>
              <a:lnSpc>
                <a:spcPts val="26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338B9E3A-ECD3-83A8-3D79-C36FBE1BFD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0496" y="1368020"/>
            <a:ext cx="4855600" cy="839856"/>
          </a:xfrm>
        </p:spPr>
        <p:txBody>
          <a:bodyPr/>
          <a:lstStyle>
            <a:lvl1pPr marL="0" indent="0" algn="l">
              <a:lnSpc>
                <a:spcPts val="2300"/>
              </a:lnSpc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tekst 7">
            <a:extLst>
              <a:ext uri="{FF2B5EF4-FFF2-40B4-BE49-F238E27FC236}">
                <a16:creationId xmlns:a16="http://schemas.microsoft.com/office/drawing/2014/main" id="{0E89C643-632C-3A26-BA94-1DECDB1388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0694" y="2365033"/>
            <a:ext cx="4855402" cy="6477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voor presentator </a:t>
            </a:r>
            <a:br>
              <a:rPr lang="nl-NL" dirty="0"/>
            </a:br>
            <a:br>
              <a:rPr lang="nl-NL" dirty="0"/>
            </a:br>
            <a:r>
              <a:rPr lang="nl-NL" dirty="0"/>
              <a:t>en datum</a:t>
            </a:r>
          </a:p>
        </p:txBody>
      </p:sp>
      <p:pic>
        <p:nvPicPr>
          <p:cNvPr id="7" name="Afbeelding 6" descr="Afbeelding met verven, wolk, hemel, gebouw&#10;&#10;Automatisch gegenereerde beschrijving">
            <a:extLst>
              <a:ext uri="{FF2B5EF4-FFF2-40B4-BE49-F238E27FC236}">
                <a16:creationId xmlns:a16="http://schemas.microsoft.com/office/drawing/2014/main" id="{CD908A93-3577-E1EC-A28C-B04A55E555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01"/>
          <a:stretch/>
        </p:blipFill>
        <p:spPr>
          <a:xfrm>
            <a:off x="1353" y="0"/>
            <a:ext cx="9141293" cy="4515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918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Rechthoek&#10;&#10;Automatisch gegenereerde beschrijving">
            <a:extLst>
              <a:ext uri="{FF2B5EF4-FFF2-40B4-BE49-F238E27FC236}">
                <a16:creationId xmlns:a16="http://schemas.microsoft.com/office/drawing/2014/main" id="{591E3036-9174-7158-987B-9F5D87B102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" b="12600"/>
          <a:stretch/>
        </p:blipFill>
        <p:spPr>
          <a:xfrm>
            <a:off x="2709" y="0"/>
            <a:ext cx="9141291" cy="4443958"/>
          </a:xfrm>
          <a:prstGeom prst="rect">
            <a:avLst/>
          </a:prstGeom>
        </p:spPr>
      </p:pic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26422E0E-B7E4-879C-B9D3-2799469FED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7088" y="1202180"/>
            <a:ext cx="7170737" cy="600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jdelijke aanduiding voor tekst 11">
            <a:extLst>
              <a:ext uri="{FF2B5EF4-FFF2-40B4-BE49-F238E27FC236}">
                <a16:creationId xmlns:a16="http://schemas.microsoft.com/office/drawing/2014/main" id="{6B4B353B-2F84-CB00-5193-6E3AB5373B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7088" y="513208"/>
            <a:ext cx="5832896" cy="485775"/>
          </a:xfrm>
        </p:spPr>
        <p:txBody>
          <a:bodyPr/>
          <a:lstStyle>
            <a:lvl1pPr>
              <a:defRPr sz="2000" b="1">
                <a:solidFill>
                  <a:schemeClr val="bg1"/>
                </a:solidFill>
              </a:defRPr>
            </a:lvl1pPr>
            <a:lvl2pPr>
              <a:defRPr sz="2000" b="1"/>
            </a:lvl2pPr>
            <a:lvl3pPr>
              <a:defRPr sz="2000" b="1"/>
            </a:lvl3pPr>
            <a:lvl4pPr>
              <a:defRPr sz="2000" b="1"/>
            </a:lvl4pPr>
            <a:lvl5pPr>
              <a:defRPr sz="2000" b="1"/>
            </a:lvl5pPr>
          </a:lstStyle>
          <a:p>
            <a:pPr lvl="0"/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317898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lijnenachtergro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40C65CC2-B723-F6BE-955A-24229DBCEB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73" y="-10814"/>
            <a:ext cx="9161473" cy="452678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90264" y="942862"/>
            <a:ext cx="7942176" cy="836800"/>
          </a:xfrm>
        </p:spPr>
        <p:txBody>
          <a:bodyPr/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587320" y="1732606"/>
            <a:ext cx="7951944" cy="85656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74095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913051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68854" y="987574"/>
            <a:ext cx="3142800" cy="32400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283968" y="987574"/>
            <a:ext cx="3142800" cy="32400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52713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 foto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68854" y="987574"/>
            <a:ext cx="4870992" cy="32400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19329" y="987574"/>
            <a:ext cx="1919976" cy="32400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51497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grafiek 7"/>
          <p:cNvSpPr>
            <a:spLocks noGrp="1"/>
          </p:cNvSpPr>
          <p:nvPr>
            <p:ph type="chart" sz="quarter" idx="13"/>
          </p:nvPr>
        </p:nvSpPr>
        <p:spPr>
          <a:xfrm>
            <a:off x="868854" y="1275605"/>
            <a:ext cx="7175248" cy="2951907"/>
          </a:xfrm>
        </p:spPr>
        <p:txBody>
          <a:bodyPr/>
          <a:lstStyle>
            <a:lvl1pPr>
              <a:defRPr sz="1000"/>
            </a:lvl1pPr>
          </a:lstStyle>
          <a:p>
            <a:r>
              <a:rPr lang="nl-NL"/>
              <a:t>Klik op het pictogram als u een grafiek wilt toevoegen</a:t>
            </a:r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868854" y="984518"/>
            <a:ext cx="7175248" cy="263792"/>
          </a:xfrm>
        </p:spPr>
        <p:txBody>
          <a:bodyPr/>
          <a:lstStyle>
            <a:lvl1pPr marL="0" indent="0" algn="l">
              <a:buNone/>
              <a:defRPr sz="12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Titel van de grafiek</a:t>
            </a:r>
          </a:p>
        </p:txBody>
      </p:sp>
    </p:spTree>
    <p:extLst>
      <p:ext uri="{BB962C8B-B14F-4D97-AF65-F5344CB8AC3E}">
        <p14:creationId xmlns:p14="http://schemas.microsoft.com/office/powerpoint/2010/main" val="1480944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plein&#10;&#10;Automatisch gegenereerde beschrijving">
            <a:extLst>
              <a:ext uri="{FF2B5EF4-FFF2-40B4-BE49-F238E27FC236}">
                <a16:creationId xmlns:a16="http://schemas.microsoft.com/office/drawing/2014/main" id="{D2EF66D6-D424-A8E7-9E03-24C8801C80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" b="12600"/>
          <a:stretch/>
        </p:blipFill>
        <p:spPr>
          <a:xfrm>
            <a:off x="2709" y="0"/>
            <a:ext cx="9141291" cy="4443958"/>
          </a:xfrm>
          <a:prstGeom prst="rect">
            <a:avLst/>
          </a:prstGeom>
        </p:spPr>
      </p:pic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26422E0E-B7E4-879C-B9D3-2799469FED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7088" y="1202180"/>
            <a:ext cx="7170737" cy="60007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3529E9F4-49A1-E5FE-3FCB-4335CF0532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7088" y="513208"/>
            <a:ext cx="5832896" cy="485775"/>
          </a:xfrm>
        </p:spPr>
        <p:txBody>
          <a:bodyPr/>
          <a:lstStyle>
            <a:lvl1pPr>
              <a:defRPr sz="2000" b="1"/>
            </a:lvl1pPr>
            <a:lvl2pPr>
              <a:defRPr sz="2000" b="1"/>
            </a:lvl2pPr>
            <a:lvl3pPr>
              <a:defRPr sz="2000" b="1"/>
            </a:lvl3pPr>
            <a:lvl4pPr>
              <a:defRPr sz="2000" b="1"/>
            </a:lvl4pPr>
            <a:lvl5pPr>
              <a:defRPr sz="2000" b="1"/>
            </a:lvl5pPr>
          </a:lstStyle>
          <a:p>
            <a:pPr lvl="0"/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674054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E2BC5C89-CE78-D4ED-5AAC-08A174ABFC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" b="12600"/>
          <a:stretch/>
        </p:blipFill>
        <p:spPr>
          <a:xfrm>
            <a:off x="2709" y="0"/>
            <a:ext cx="9141291" cy="4443958"/>
          </a:xfrm>
          <a:prstGeom prst="rect">
            <a:avLst/>
          </a:prstGeom>
        </p:spPr>
      </p:pic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26422E0E-B7E4-879C-B9D3-2799469FED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7088" y="1202180"/>
            <a:ext cx="7170737" cy="122555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" name="Tijdelijke aanduiding voor tekst 11">
            <a:extLst>
              <a:ext uri="{FF2B5EF4-FFF2-40B4-BE49-F238E27FC236}">
                <a16:creationId xmlns:a16="http://schemas.microsoft.com/office/drawing/2014/main" id="{3AFC2B33-996E-0344-0B21-EF92831E996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7088" y="513208"/>
            <a:ext cx="5832896" cy="485775"/>
          </a:xfrm>
        </p:spPr>
        <p:txBody>
          <a:bodyPr/>
          <a:lstStyle>
            <a:lvl1pPr>
              <a:defRPr sz="2000" b="1">
                <a:solidFill>
                  <a:schemeClr val="bg1"/>
                </a:solidFill>
              </a:defRPr>
            </a:lvl1pPr>
            <a:lvl2pPr>
              <a:defRPr sz="2000" b="1"/>
            </a:lvl2pPr>
            <a:lvl3pPr>
              <a:defRPr sz="2000" b="1"/>
            </a:lvl3pPr>
            <a:lvl4pPr>
              <a:defRPr sz="2000" b="1"/>
            </a:lvl4pPr>
            <a:lvl5pPr>
              <a:defRPr sz="2000" b="1"/>
            </a:lvl5pPr>
          </a:lstStyle>
          <a:p>
            <a:pPr lvl="0"/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162395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Rechthoek&#10;&#10;Automatisch gegenereerde beschrijving">
            <a:extLst>
              <a:ext uri="{FF2B5EF4-FFF2-40B4-BE49-F238E27FC236}">
                <a16:creationId xmlns:a16="http://schemas.microsoft.com/office/drawing/2014/main" id="{050C221A-F728-BDC8-0D9A-3A3EE6733A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" b="12600"/>
          <a:stretch/>
        </p:blipFill>
        <p:spPr>
          <a:xfrm>
            <a:off x="2709" y="0"/>
            <a:ext cx="9141291" cy="4443958"/>
          </a:xfrm>
          <a:prstGeom prst="rect">
            <a:avLst/>
          </a:prstGeom>
        </p:spPr>
      </p:pic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26422E0E-B7E4-879C-B9D3-2799469FED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7088" y="1202180"/>
            <a:ext cx="7170737" cy="600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" name="Tijdelijke aanduiding voor tekst 11">
            <a:extLst>
              <a:ext uri="{FF2B5EF4-FFF2-40B4-BE49-F238E27FC236}">
                <a16:creationId xmlns:a16="http://schemas.microsoft.com/office/drawing/2014/main" id="{3727C26C-E30C-41BE-A23C-1BA25BDD86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7088" y="513208"/>
            <a:ext cx="5832896" cy="485775"/>
          </a:xfrm>
        </p:spPr>
        <p:txBody>
          <a:bodyPr/>
          <a:lstStyle>
            <a:lvl1pPr>
              <a:defRPr sz="2000" b="1">
                <a:solidFill>
                  <a:schemeClr val="bg1"/>
                </a:solidFill>
              </a:defRPr>
            </a:lvl1pPr>
            <a:lvl2pPr>
              <a:defRPr sz="2000" b="1"/>
            </a:lvl2pPr>
            <a:lvl3pPr>
              <a:defRPr sz="2000" b="1"/>
            </a:lvl3pPr>
            <a:lvl4pPr>
              <a:defRPr sz="2000" b="1"/>
            </a:lvl4pPr>
            <a:lvl5pPr>
              <a:defRPr sz="2000" b="1"/>
            </a:lvl5pPr>
          </a:lstStyle>
          <a:p>
            <a:pPr lvl="0"/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560579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68854" y="284973"/>
            <a:ext cx="7170451" cy="6000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Titel over een regel maar kan ook over twee regels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70613" y="987575"/>
            <a:ext cx="7175248" cy="324036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1027" name="Picture 3" descr="R:\Projecten\403_TID_HOORN_HUISSTIJL\van_tid\gemeentehoorn2.png"/>
          <p:cNvPicPr>
            <a:picLocks noChangeAspect="1" noChangeArrowheads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453610"/>
            <a:ext cx="1110510" cy="782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68CD2067-2806-DB23-567A-CCA6240860C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25675"/>
            <a:ext cx="244444" cy="421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858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0" r:id="rId3"/>
    <p:sldLayoutId id="2147483652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</p:sldLayoutIdLst>
  <p:hf hdr="0"/>
  <p:txStyles>
    <p:titleStyle>
      <a:lvl1pPr algn="l" defTabSz="914400" rtl="0" eaLnBrk="1" latinLnBrk="0" hangingPunct="1">
        <a:lnSpc>
          <a:spcPts val="2000"/>
        </a:lnSpc>
        <a:spcBef>
          <a:spcPct val="0"/>
        </a:spcBef>
        <a:buNone/>
        <a:defRPr sz="2000" b="1" kern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ts val="0"/>
        </a:spcBef>
        <a:buFont typeface="Arial" panose="020B0604020202020204" pitchFamily="34" charset="0"/>
        <a:buNone/>
        <a:defRPr sz="1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80975" indent="-180975" algn="l" defTabSz="914400" rtl="0" eaLnBrk="1" latinLnBrk="0" hangingPunct="1"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355600" indent="-177800" algn="l" defTabSz="914400" rtl="0" eaLnBrk="1" latinLnBrk="0" hangingPunct="1">
        <a:spcBef>
          <a:spcPts val="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84150" algn="l" defTabSz="914400" rtl="0" eaLnBrk="1" latinLnBrk="0" hangingPunct="1"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4" Type="http://schemas.openxmlformats.org/officeDocument/2006/relationships/image" Target="cid:image002.png@01DD07AC.81001AE0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D2FD062-9CF4-5CC2-8345-A47A9DEC6C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Doelgroepen aanpak </a:t>
            </a:r>
            <a:br>
              <a:rPr lang="nl-NL" dirty="0"/>
            </a:br>
            <a:r>
              <a:rPr lang="nl-NL" dirty="0" err="1"/>
              <a:t>all-electric</a:t>
            </a:r>
            <a:endParaRPr lang="nl-NL" dirty="0"/>
          </a:p>
        </p:txBody>
      </p:sp>
      <p:sp>
        <p:nvSpPr>
          <p:cNvPr id="6" name="Ondertitel 5">
            <a:extLst>
              <a:ext uri="{FF2B5EF4-FFF2-40B4-BE49-F238E27FC236}">
                <a16:creationId xmlns:a16="http://schemas.microsoft.com/office/drawing/2014/main" id="{998B6496-ECAB-785A-CEC4-D9D0569DB8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Overkoepelende doelgroepen en bewonersprofielen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A024F1FB-6013-06F8-3146-38D179BD80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Nine Parre, Gemeente Hoorn</a:t>
            </a:r>
          </a:p>
          <a:p>
            <a:endParaRPr lang="nl-NL" dirty="0"/>
          </a:p>
          <a:p>
            <a:r>
              <a:rPr lang="nl-NL" dirty="0"/>
              <a:t>01-07-2026</a:t>
            </a:r>
          </a:p>
        </p:txBody>
      </p:sp>
    </p:spTree>
    <p:extLst>
      <p:ext uri="{BB962C8B-B14F-4D97-AF65-F5344CB8AC3E}">
        <p14:creationId xmlns:p14="http://schemas.microsoft.com/office/powerpoint/2010/main" val="1205185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93AAF8-352B-A6E2-AB60-7FA69339B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Woningeigenaren </a:t>
            </a:r>
            <a:r>
              <a:rPr lang="nl-NL" dirty="0" err="1"/>
              <a:t>all-electric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765B93C-D133-365F-E314-6416ADC157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36" y="1098571"/>
            <a:ext cx="1275467" cy="104043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98A87C45-29F9-9AD8-6EC7-FE096F579FB7}"/>
              </a:ext>
            </a:extLst>
          </p:cNvPr>
          <p:cNvSpPr txBox="1"/>
          <p:nvPr/>
        </p:nvSpPr>
        <p:spPr>
          <a:xfrm>
            <a:off x="240350" y="2116714"/>
            <a:ext cx="13287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Capaciteitskaart Liander (afname)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7EAF0993-B41F-750B-8AF5-4C3BE5A180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4813" y="1078084"/>
            <a:ext cx="2388438" cy="179132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/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73EAE82B-848D-AC64-56A2-46508CF8B9D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1180" b="18695"/>
          <a:stretch>
            <a:fillRect/>
          </a:stretch>
        </p:blipFill>
        <p:spPr>
          <a:xfrm rot="987018">
            <a:off x="4482997" y="1120762"/>
            <a:ext cx="1241398" cy="496033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88FEFFB4-1DD2-0A86-6957-494103EB48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0912" y="1078084"/>
            <a:ext cx="2488631" cy="18923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FBDCB6AE-CCDD-5A76-5349-8A4C76E6DA4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0761" t="16532" r="6599" b="10131"/>
          <a:stretch>
            <a:fillRect/>
          </a:stretch>
        </p:blipFill>
        <p:spPr>
          <a:xfrm>
            <a:off x="3268669" y="3272508"/>
            <a:ext cx="1656184" cy="1102315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/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A63C9310-1D9A-1179-3CA3-377FF2EA85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58391" y="3843982"/>
            <a:ext cx="1394860" cy="11023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F0B3A9DB-BEB2-9A75-0D3D-5E4C20A4D280}"/>
              </a:ext>
            </a:extLst>
          </p:cNvPr>
          <p:cNvSpPr txBox="1"/>
          <p:nvPr/>
        </p:nvSpPr>
        <p:spPr>
          <a:xfrm>
            <a:off x="247374" y="2597987"/>
            <a:ext cx="266844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NL" sz="1100" dirty="0"/>
              <a:t>Narratief </a:t>
            </a:r>
            <a:r>
              <a:rPr lang="nl-NL" sz="1100" dirty="0" err="1"/>
              <a:t>all-electric</a:t>
            </a:r>
            <a:r>
              <a:rPr lang="nl-NL" sz="1100" dirty="0"/>
              <a:t> vs. netcongestie </a:t>
            </a:r>
            <a:br>
              <a:rPr lang="nl-NL" sz="1100" dirty="0"/>
            </a:br>
            <a:r>
              <a:rPr lang="nl-NL" sz="1100" i="1" dirty="0" err="1"/>
              <a:t>ism</a:t>
            </a:r>
            <a:r>
              <a:rPr lang="nl-NL" sz="1100" i="1" dirty="0"/>
              <a:t>. Servicepunt Duurzame Energie (SPDE) en Liander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NL" sz="1100" dirty="0"/>
              <a:t>Pilot kleinschalig collectief 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5AFB827B-B65C-A6CE-4770-A0F6684B559C}"/>
              </a:ext>
            </a:extLst>
          </p:cNvPr>
          <p:cNvSpPr txBox="1"/>
          <p:nvPr/>
        </p:nvSpPr>
        <p:spPr>
          <a:xfrm>
            <a:off x="3164622" y="2832589"/>
            <a:ext cx="24886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Informatieavond zonnepanelen, salderen en batterijen</a:t>
            </a:r>
          </a:p>
        </p:txBody>
      </p:sp>
      <p:sp>
        <p:nvSpPr>
          <p:cNvPr id="21" name="Rechthoek: afgeronde hoeken 20">
            <a:extLst>
              <a:ext uri="{FF2B5EF4-FFF2-40B4-BE49-F238E27FC236}">
                <a16:creationId xmlns:a16="http://schemas.microsoft.com/office/drawing/2014/main" id="{92E7E790-4AB5-FD23-B934-67DA79D42D6C}"/>
              </a:ext>
            </a:extLst>
          </p:cNvPr>
          <p:cNvSpPr/>
          <p:nvPr/>
        </p:nvSpPr>
        <p:spPr>
          <a:xfrm>
            <a:off x="293636" y="748361"/>
            <a:ext cx="2538211" cy="24423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/>
              <a:t>Voorbereiding</a:t>
            </a:r>
          </a:p>
        </p:txBody>
      </p:sp>
      <p:sp>
        <p:nvSpPr>
          <p:cNvPr id="22" name="Rechthoek: afgeronde hoeken 21">
            <a:extLst>
              <a:ext uri="{FF2B5EF4-FFF2-40B4-BE49-F238E27FC236}">
                <a16:creationId xmlns:a16="http://schemas.microsoft.com/office/drawing/2014/main" id="{51CFB728-1C2A-DF97-DE22-CCB3473EA1CB}"/>
              </a:ext>
            </a:extLst>
          </p:cNvPr>
          <p:cNvSpPr/>
          <p:nvPr/>
        </p:nvSpPr>
        <p:spPr>
          <a:xfrm>
            <a:off x="3272111" y="748361"/>
            <a:ext cx="2381140" cy="24423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/>
              <a:t>Kennismaken</a:t>
            </a:r>
          </a:p>
        </p:txBody>
      </p:sp>
      <p:sp>
        <p:nvSpPr>
          <p:cNvPr id="23" name="Rechthoek: afgeronde hoeken 22">
            <a:extLst>
              <a:ext uri="{FF2B5EF4-FFF2-40B4-BE49-F238E27FC236}">
                <a16:creationId xmlns:a16="http://schemas.microsoft.com/office/drawing/2014/main" id="{B6F3E79A-EDB2-4153-BED0-7B8C3173DE5C}"/>
              </a:ext>
            </a:extLst>
          </p:cNvPr>
          <p:cNvSpPr/>
          <p:nvPr/>
        </p:nvSpPr>
        <p:spPr>
          <a:xfrm>
            <a:off x="6134910" y="748361"/>
            <a:ext cx="2344659" cy="24423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/>
              <a:t>Ontwikkeling warmteplan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AA3A232F-0AC5-DFB9-D89A-C1C0F0396DFD}"/>
              </a:ext>
            </a:extLst>
          </p:cNvPr>
          <p:cNvSpPr txBox="1"/>
          <p:nvPr/>
        </p:nvSpPr>
        <p:spPr>
          <a:xfrm>
            <a:off x="6134910" y="2869412"/>
            <a:ext cx="24886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Online platform bewoners participatie</a:t>
            </a:r>
          </a:p>
        </p:txBody>
      </p:sp>
    </p:spTree>
    <p:extLst>
      <p:ext uri="{BB962C8B-B14F-4D97-AF65-F5344CB8AC3E}">
        <p14:creationId xmlns:p14="http://schemas.microsoft.com/office/powerpoint/2010/main" val="4167130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478969-469B-0522-7E3E-AAB47CA10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Contactgegevens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4984465C-D4E6-1895-C697-F0B4F71CE5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9" t="16663" r="3612" b="21109"/>
          <a:stretch>
            <a:fillRect/>
          </a:stretch>
        </p:blipFill>
        <p:spPr>
          <a:xfrm>
            <a:off x="868854" y="884975"/>
            <a:ext cx="1569546" cy="1569371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3C3D1A60-5694-8868-4EBE-D6A0110D74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7784" y="970534"/>
            <a:ext cx="223224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000" b="0" i="0" u="none" strike="noStrike" cap="none" normalizeH="0" baseline="0" dirty="0">
                <a:ln>
                  <a:noFill/>
                </a:ln>
                <a:solidFill>
                  <a:srgbClr val="24242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Nine Parre</a:t>
            </a:r>
            <a:endParaRPr kumimoji="0" lang="nl-NL" altLang="nl-N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800" b="0" i="1" u="none" strike="noStrike" cap="none" normalizeH="0" baseline="0" dirty="0">
                <a:ln>
                  <a:noFill/>
                </a:ln>
                <a:solidFill>
                  <a:srgbClr val="24242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Projectleider Wijkuitvoeringsplannen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l-NL" altLang="nl-NL" sz="800" i="1" dirty="0">
              <a:solidFill>
                <a:srgbClr val="242424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000" b="0" u="none" strike="noStrike" cap="none" normalizeH="0" baseline="0" dirty="0">
                <a:ln>
                  <a:noFill/>
                </a:ln>
                <a:solidFill>
                  <a:srgbClr val="24242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N.Parre@hoorn.nl</a:t>
            </a:r>
            <a:endParaRPr kumimoji="0" lang="nl-NL" altLang="nl-NL" sz="1000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49" name="Afbeelding 894694459">
            <a:extLst>
              <a:ext uri="{FF2B5EF4-FFF2-40B4-BE49-F238E27FC236}">
                <a16:creationId xmlns:a16="http://schemas.microsoft.com/office/drawing/2014/main" id="{D1B4DC44-9E97-037C-409C-08CB39070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660798"/>
            <a:ext cx="1295400" cy="58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6110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0842C1-ADBC-FBB1-D196-B49BCD2FC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Gemeente Hoorn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2B3FF13-93FA-1054-9983-9C08D00A62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Ruim 76 duizend inwoners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Oude VOC stad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Binnenstad aan haven markermeer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Warmtenet in ‘rode’ wijken (</a:t>
            </a:r>
            <a:r>
              <a:rPr lang="nl-NL" dirty="0" err="1"/>
              <a:t>geo</a:t>
            </a:r>
            <a:r>
              <a:rPr lang="nl-NL" dirty="0"/>
              <a:t> of </a:t>
            </a:r>
            <a:r>
              <a:rPr lang="nl-NL" dirty="0" err="1"/>
              <a:t>aquathermie</a:t>
            </a:r>
            <a:r>
              <a:rPr lang="nl-NL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TVW 2019, warmteprogramma 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11331E9-5BC0-0907-AFEE-9CF507187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8" y="123478"/>
            <a:ext cx="3816424" cy="27033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36BD3B7E-F8B5-3C20-BB47-45C1D11B6B2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44" b="10809"/>
          <a:stretch>
            <a:fillRect/>
          </a:stretch>
        </p:blipFill>
        <p:spPr>
          <a:xfrm>
            <a:off x="0" y="2695228"/>
            <a:ext cx="9144000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658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4B936-4E5F-D161-F845-577EBA60A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21D290-6AFD-17B8-D08D-4D788A66A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Overkoepelende doelgroepen (top 5)</a:t>
            </a:r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3B86DC0D-58AB-1E11-C25C-A1FF89FDF3D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7544" y="483518"/>
          <a:ext cx="8458766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Tijdelijke aanduiding voor inhoud 3">
            <a:extLst>
              <a:ext uri="{FF2B5EF4-FFF2-40B4-BE49-F238E27FC236}">
                <a16:creationId xmlns:a16="http://schemas.microsoft.com/office/drawing/2014/main" id="{8351EEEA-5792-18AB-566D-2DF997DCB378}"/>
              </a:ext>
            </a:extLst>
          </p:cNvPr>
          <p:cNvGraphicFramePr>
            <a:graphicFrameLocks/>
          </p:cNvGraphicFramePr>
          <p:nvPr/>
        </p:nvGraphicFramePr>
        <p:xfrm>
          <a:off x="481738" y="1762455"/>
          <a:ext cx="6754558" cy="13853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6" name="Tijdelijke aanduiding voor inhoud 3">
            <a:extLst>
              <a:ext uri="{FF2B5EF4-FFF2-40B4-BE49-F238E27FC236}">
                <a16:creationId xmlns:a16="http://schemas.microsoft.com/office/drawing/2014/main" id="{9F2C5384-41CB-BB84-19C8-B2E39A1F06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1817924"/>
              </p:ext>
            </p:extLst>
          </p:nvPr>
        </p:nvGraphicFramePr>
        <p:xfrm>
          <a:off x="481738" y="3151507"/>
          <a:ext cx="5037702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3" name="Tekstvak 2">
            <a:extLst>
              <a:ext uri="{FF2B5EF4-FFF2-40B4-BE49-F238E27FC236}">
                <a16:creationId xmlns:a16="http://schemas.microsoft.com/office/drawing/2014/main" id="{57732D10-9422-1212-CCD4-C87678C4AF82}"/>
              </a:ext>
            </a:extLst>
          </p:cNvPr>
          <p:cNvSpPr txBox="1"/>
          <p:nvPr/>
        </p:nvSpPr>
        <p:spPr>
          <a:xfrm>
            <a:off x="868854" y="3147814"/>
            <a:ext cx="30155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b="1" dirty="0"/>
              <a:t>Bewoners doelgroepen overkoepelend</a:t>
            </a:r>
          </a:p>
        </p:txBody>
      </p:sp>
    </p:spTree>
    <p:extLst>
      <p:ext uri="{BB962C8B-B14F-4D97-AF65-F5344CB8AC3E}">
        <p14:creationId xmlns:p14="http://schemas.microsoft.com/office/powerpoint/2010/main" val="2407899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BB12E1-878F-4E03-FF13-750C38FC1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VvE aanpak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DB81EC-C062-C8F4-245A-0D479F843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613" y="987575"/>
            <a:ext cx="4421467" cy="1812226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dirty="0"/>
              <a:t>Ruim 200 VvE’s in Hoorn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dirty="0"/>
              <a:t>VvE aanpak van Hoorn is regionaal georganiseerd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dirty="0"/>
              <a:t>Vervolg aanpak voor Hoorn nu in ontwikkeling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dirty="0"/>
              <a:t>Ondersteuning collectiviteit (</a:t>
            </a:r>
            <a:r>
              <a:rPr lang="nl-NL" dirty="0" err="1"/>
              <a:t>Karperkuil</a:t>
            </a:r>
            <a:r>
              <a:rPr lang="nl-NL" dirty="0"/>
              <a:t>, Eilanden)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32C4F58-053C-8F38-28A6-BBF7D2F008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6254715"/>
              </p:ext>
            </p:extLst>
          </p:nvPr>
        </p:nvGraphicFramePr>
        <p:xfrm>
          <a:off x="868854" y="3003798"/>
          <a:ext cx="7879610" cy="1512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Afbeelding 5">
            <a:extLst>
              <a:ext uri="{FF2B5EF4-FFF2-40B4-BE49-F238E27FC236}">
                <a16:creationId xmlns:a16="http://schemas.microsoft.com/office/drawing/2014/main" id="{EA1D620C-6300-B14F-1E2A-4D122E19CC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6942" y="-162081"/>
            <a:ext cx="3321522" cy="296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237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CC8042-3C77-FDA3-3267-064EE3C11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Monumenten aanpak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EBC63AF-4F73-A33F-1CE8-22BD7F11E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170" y="780746"/>
            <a:ext cx="4210886" cy="1863012"/>
          </a:xfrm>
        </p:spPr>
        <p:txBody>
          <a:bodyPr vert="horz" lIns="0" tIns="0" rIns="0" bIns="0" rtlCol="0" anchor="t">
            <a:no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dirty="0"/>
              <a:t>Monumentale historische binnenstad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dirty="0"/>
              <a:t>Honderden rijks- en gemeentelijke monumenten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dirty="0"/>
              <a:t>Ruim 1000 beeldbepalende objecten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dirty="0"/>
              <a:t>Beleid zonnepanelen en gevel installaties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  <p:pic>
        <p:nvPicPr>
          <p:cNvPr id="4" name="Afbeelding 3" descr="Afbeelding met kaart, tekst, atlas, Plan&#10;&#10;Automatisch gegenereerde beschrijving">
            <a:extLst>
              <a:ext uri="{FF2B5EF4-FFF2-40B4-BE49-F238E27FC236}">
                <a16:creationId xmlns:a16="http://schemas.microsoft.com/office/drawing/2014/main" id="{73190058-0D3E-24BD-82F9-493BD37C2E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4535" y="-1651887"/>
            <a:ext cx="4011291" cy="3873720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F4D6893-91AA-2472-F84E-B3898A8BAD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9141473"/>
              </p:ext>
            </p:extLst>
          </p:nvPr>
        </p:nvGraphicFramePr>
        <p:xfrm>
          <a:off x="865170" y="2102375"/>
          <a:ext cx="7667270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02124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937F2C-67B0-F9ED-99AC-2C1767337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Bedrijven (MKB)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5D0465F-BE36-5F3E-E3A5-2827CE02E8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613" y="987575"/>
            <a:ext cx="4003332" cy="3240360"/>
          </a:xfrm>
        </p:spPr>
        <p:txBody>
          <a:bodyPr vert="horz" lIns="0" tIns="0" rIns="0" bIns="0" rtlCol="0" anchor="t">
            <a:no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dirty="0"/>
              <a:t>Voornamelijk in binnenstad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dirty="0" err="1"/>
              <a:t>Ontzorgingsprogramma</a:t>
            </a:r>
            <a:r>
              <a:rPr lang="nl-NL" dirty="0"/>
              <a:t> Verduurzaming MKB vanuit Provincie Noord-Holland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dirty="0"/>
              <a:t>Samenwerking Klimaatroute</a:t>
            </a:r>
          </a:p>
          <a:p>
            <a:endParaRPr lang="nl-NL" dirty="0">
              <a:cs typeface="Arial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2107C01-79B1-91FE-2F6F-D1F66E8AF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6548" y="0"/>
            <a:ext cx="4003332" cy="2653724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BB9C9439-AE9F-EAB2-DE36-727C1034B5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78890">
            <a:off x="1615800" y="3627214"/>
            <a:ext cx="6630325" cy="1057423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529C4E14-6BDF-83AF-89E4-E4717C0300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09595">
            <a:off x="475890" y="2928723"/>
            <a:ext cx="7956376" cy="39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648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8E681D-2944-F25E-3608-91C3057AC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Bewonersinitiatieven Energietransitie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68696DB-9499-0E31-86CE-EC3B0746FD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dirty="0"/>
              <a:t>2 actieve initiatieven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dirty="0"/>
              <a:t>Beleid ontwikkeld in 2024 voor ondersteuning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dirty="0"/>
              <a:t>Ondersteuning </a:t>
            </a:r>
            <a:r>
              <a:rPr lang="nl-NL" dirty="0" err="1"/>
              <a:t>obv</a:t>
            </a:r>
            <a:r>
              <a:rPr lang="nl-NL" dirty="0"/>
              <a:t>. beslisboom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dirty="0"/>
              <a:t>1500 opstartkosten, aangevuld tot 10k voor onderzoek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A4E6EB7-5EA3-1167-E990-1455ADEC59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687" y="2426989"/>
            <a:ext cx="5555742" cy="2691498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8BA2D546-0B0B-C318-89AC-0CDA0B1D6DF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82" t="7279" r="2895" b="2962"/>
          <a:stretch>
            <a:fillRect/>
          </a:stretch>
        </p:blipFill>
        <p:spPr>
          <a:xfrm>
            <a:off x="6022046" y="1082358"/>
            <a:ext cx="2643118" cy="1872208"/>
          </a:xfrm>
          <a:prstGeom prst="rect">
            <a:avLst/>
          </a:prstGeom>
        </p:spPr>
      </p:pic>
      <p:sp>
        <p:nvSpPr>
          <p:cNvPr id="11" name="Rechthoek: afgeronde hoeken 10">
            <a:extLst>
              <a:ext uri="{FF2B5EF4-FFF2-40B4-BE49-F238E27FC236}">
                <a16:creationId xmlns:a16="http://schemas.microsoft.com/office/drawing/2014/main" id="{A1D6B893-D413-1E74-D8C5-64A5A5FC8C4F}"/>
              </a:ext>
            </a:extLst>
          </p:cNvPr>
          <p:cNvSpPr/>
          <p:nvPr/>
        </p:nvSpPr>
        <p:spPr>
          <a:xfrm>
            <a:off x="7139205" y="2795591"/>
            <a:ext cx="1800200" cy="1534944"/>
          </a:xfrm>
          <a:prstGeom prst="roundRect">
            <a:avLst>
              <a:gd name="adj" fmla="val 8367"/>
            </a:avLst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900" dirty="0" err="1">
                <a:solidFill>
                  <a:schemeClr val="bg1"/>
                </a:solidFill>
              </a:rPr>
              <a:t>Eikstraatkwartier</a:t>
            </a:r>
            <a:r>
              <a:rPr lang="nl-NL" sz="900" dirty="0">
                <a:solidFill>
                  <a:schemeClr val="bg1"/>
                </a:solidFill>
              </a:rPr>
              <a:t> (Venenlaankwartier)</a:t>
            </a:r>
          </a:p>
          <a:p>
            <a:pPr marL="285750" indent="-285750">
              <a:buFontTx/>
              <a:buChar char="-"/>
            </a:pPr>
            <a:r>
              <a:rPr lang="nl-NL" sz="900" dirty="0">
                <a:solidFill>
                  <a:schemeClr val="bg1"/>
                </a:solidFill>
              </a:rPr>
              <a:t>Nieuwbouw</a:t>
            </a:r>
          </a:p>
          <a:p>
            <a:pPr marL="285750" indent="-285750">
              <a:buFontTx/>
              <a:buChar char="-"/>
            </a:pPr>
            <a:r>
              <a:rPr lang="nl-NL" sz="900" dirty="0">
                <a:solidFill>
                  <a:schemeClr val="bg1"/>
                </a:solidFill>
              </a:rPr>
              <a:t>Uitbreiding en renovatie scholen</a:t>
            </a:r>
          </a:p>
          <a:p>
            <a:pPr marL="285750" indent="-285750">
              <a:buFontTx/>
              <a:buChar char="-"/>
            </a:pPr>
            <a:r>
              <a:rPr lang="nl-NL" sz="900" dirty="0">
                <a:solidFill>
                  <a:schemeClr val="bg1"/>
                </a:solidFill>
              </a:rPr>
              <a:t>Maatschappelijk vastgoed</a:t>
            </a:r>
          </a:p>
          <a:p>
            <a:pPr marL="285750" indent="-285750">
              <a:buFontTx/>
              <a:buChar char="-"/>
            </a:pPr>
            <a:r>
              <a:rPr lang="nl-NL" sz="900" dirty="0">
                <a:solidFill>
                  <a:schemeClr val="bg1"/>
                </a:solidFill>
              </a:rPr>
              <a:t>Energiecoöperatie (potentie van 125 woningen)</a:t>
            </a:r>
          </a:p>
          <a:p>
            <a:pPr algn="ctr"/>
            <a:endParaRPr lang="nl-NL" sz="300" dirty="0">
              <a:solidFill>
                <a:schemeClr val="bg1"/>
              </a:solidFill>
            </a:endParaRP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32F5B252-E316-1865-0248-8B1CEA9C2EE3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7236296" y="2139702"/>
            <a:ext cx="803009" cy="65588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0588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66C481-B9C4-C5C3-9AA3-B3E0DCCF2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Gemeentelijk vastgoed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1B45713-BD39-9555-95D2-8F79DDFDE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613" y="987575"/>
            <a:ext cx="4171249" cy="3240360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dirty="0"/>
              <a:t>Objecten in kaart gebracht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dirty="0"/>
              <a:t>Inhuur vastgoed verduurzaming op de planning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dirty="0"/>
              <a:t>Inzet eigen vastgoed warmtenet waar logisch (zwembad)</a:t>
            </a:r>
          </a:p>
          <a:p>
            <a:pPr marL="285750" indent="-285750">
              <a:buFontTx/>
              <a:buChar char="-"/>
            </a:pP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03B18AD-18E1-C7EA-3434-21A77CC27E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-6083"/>
            <a:ext cx="3410352" cy="3202704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986054B1-8DF5-9D2B-B1C1-878348411F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099" t="13168" b="30153"/>
          <a:stretch>
            <a:fillRect/>
          </a:stretch>
        </p:blipFill>
        <p:spPr>
          <a:xfrm>
            <a:off x="1401458" y="2643758"/>
            <a:ext cx="3640404" cy="1872208"/>
          </a:xfrm>
          <a:prstGeom prst="rect">
            <a:avLst/>
          </a:prstGeom>
        </p:spPr>
      </p:pic>
      <p:sp>
        <p:nvSpPr>
          <p:cNvPr id="6" name="Ovaal 5">
            <a:extLst>
              <a:ext uri="{FF2B5EF4-FFF2-40B4-BE49-F238E27FC236}">
                <a16:creationId xmlns:a16="http://schemas.microsoft.com/office/drawing/2014/main" id="{83E30A4C-296D-BA5C-2FEE-C5EBF0F543AB}"/>
              </a:ext>
            </a:extLst>
          </p:cNvPr>
          <p:cNvSpPr/>
          <p:nvPr/>
        </p:nvSpPr>
        <p:spPr>
          <a:xfrm>
            <a:off x="2625594" y="3187742"/>
            <a:ext cx="229615" cy="226209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7B2952BB-2E94-76EA-6D1B-924B51B94AA0}"/>
              </a:ext>
            </a:extLst>
          </p:cNvPr>
          <p:cNvSpPr/>
          <p:nvPr/>
        </p:nvSpPr>
        <p:spPr>
          <a:xfrm>
            <a:off x="1095949" y="2413703"/>
            <a:ext cx="1368152" cy="32796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Zwembad de Waterhoorn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730164A6-8C6E-46B8-64DC-BD2282A9E5AB}"/>
              </a:ext>
            </a:extLst>
          </p:cNvPr>
          <p:cNvCxnSpPr>
            <a:cxnSpLocks/>
            <a:stCxn id="7" idx="2"/>
            <a:endCxn id="6" idx="1"/>
          </p:cNvCxnSpPr>
          <p:nvPr/>
        </p:nvCxnSpPr>
        <p:spPr>
          <a:xfrm>
            <a:off x="1780025" y="2741663"/>
            <a:ext cx="879195" cy="47920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8339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237B4F73-2D53-91B3-25A9-CF7412F58F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3757" y="478105"/>
            <a:ext cx="2318458" cy="386789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04A970E-DA18-5119-B4BB-AC3FE3A7B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Woningeigenaren algemeen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3C11FB1-419B-FCF2-B563-F9E8D93730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612" y="791872"/>
            <a:ext cx="7175248" cy="3240360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nl-NL" dirty="0"/>
              <a:t>Duurzaam.hoorn.nl</a:t>
            </a:r>
          </a:p>
          <a:p>
            <a:pPr marL="285750" indent="-285750">
              <a:buFontTx/>
              <a:buChar char="-"/>
            </a:pPr>
            <a:r>
              <a:rPr lang="nl-NL" dirty="0"/>
              <a:t>Energieloketten.nl</a:t>
            </a:r>
          </a:p>
          <a:p>
            <a:pPr marL="285750" indent="-285750">
              <a:buFontTx/>
              <a:buChar char="-"/>
            </a:pPr>
            <a:r>
              <a:rPr lang="nl-NL" dirty="0"/>
              <a:t>Gemeente brede campagnes</a:t>
            </a:r>
          </a:p>
          <a:p>
            <a:pPr marL="285750" indent="-285750">
              <a:buFontTx/>
              <a:buChar char="-"/>
            </a:pPr>
            <a:r>
              <a:rPr lang="nl-NL" dirty="0"/>
              <a:t>NIP doelgroep: klimaatroute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B4F22CD-4FCC-0360-8281-2E13D0893F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1999532"/>
            <a:ext cx="4331026" cy="3084688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FA54F5D4-9B45-E171-D7D8-11B8AF97B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86138"/>
            <a:ext cx="2259626" cy="327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44059"/>
      </p:ext>
    </p:extLst>
  </p:cSld>
  <p:clrMapOvr>
    <a:masterClrMapping/>
  </p:clrMapOvr>
</p:sld>
</file>

<file path=ppt/theme/theme1.xml><?xml version="1.0" encoding="utf-8"?>
<a:theme xmlns:a="http://schemas.openxmlformats.org/drawingml/2006/main" name="Hoorn">
  <a:themeElements>
    <a:clrScheme name="Hoorn online">
      <a:dk1>
        <a:sysClr val="windowText" lastClr="000000"/>
      </a:dk1>
      <a:lt1>
        <a:sysClr val="window" lastClr="FFFFFF"/>
      </a:lt1>
      <a:dk2>
        <a:srgbClr val="B2B2B2"/>
      </a:dk2>
      <a:lt2>
        <a:srgbClr val="DA963D"/>
      </a:lt2>
      <a:accent1>
        <a:srgbClr val="FFC107"/>
      </a:accent1>
      <a:accent2>
        <a:srgbClr val="9DD916"/>
      </a:accent2>
      <a:accent3>
        <a:srgbClr val="03ADF9"/>
      </a:accent3>
      <a:accent4>
        <a:srgbClr val="D52D4B"/>
      </a:accent4>
      <a:accent5>
        <a:srgbClr val="53B93C"/>
      </a:accent5>
      <a:accent6>
        <a:srgbClr val="D8BF9E"/>
      </a:accent6>
      <a:hlink>
        <a:srgbClr val="266EA1"/>
      </a:hlink>
      <a:folHlink>
        <a:srgbClr val="266EA1"/>
      </a:folHlink>
    </a:clrScheme>
    <a:fontScheme name="Hoor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5" id="{4A04FB8A-0D55-47F4-AC1E-509CE7585FEC}" vid="{7C7C84FF-E1F4-47D5-B592-C9B3873CD916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085062236F2F4BA12518A1E2D8BFBE" ma:contentTypeVersion="3" ma:contentTypeDescription="Een nieuw document maken." ma:contentTypeScope="" ma:versionID="09930d397ba85409686aeb088c93285b">
  <xsd:schema xmlns:xsd="http://www.w3.org/2001/XMLSchema" xmlns:xs="http://www.w3.org/2001/XMLSchema" xmlns:p="http://schemas.microsoft.com/office/2006/metadata/properties" xmlns:ns2="4cbf5f1c-7edf-4bfc-b8b9-2fb313e8662b" targetNamespace="http://schemas.microsoft.com/office/2006/metadata/properties" ma:root="true" ma:fieldsID="91dc640fe5ccbbdbf4f544e32432cfed" ns2:_="">
    <xsd:import namespace="4cbf5f1c-7edf-4bfc-b8b9-2fb313e866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bf5f1c-7edf-4bfc-b8b9-2fb313e866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968E334-A3F7-46A9-8CF7-F3D1F71CDB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bf5f1c-7edf-4bfc-b8b9-2fb313e8662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F527DCF-5A6B-4977-A96F-4EEE0092B5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D3EA1B6-2D90-46EF-AF11-7F784F49871A}">
  <ds:schemaRefs>
    <ds:schemaRef ds:uri="http://purl.org/dc/elements/1.1/"/>
    <ds:schemaRef ds:uri="4cbf5f1c-7edf-4bfc-b8b9-2fb313e8662b"/>
    <ds:schemaRef ds:uri="http://www.w3.org/XML/1998/namespace"/>
    <ds:schemaRef ds:uri="http://purl.org/dc/terms/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gemeente Hoorn</Template>
  <TotalTime>18621</TotalTime>
  <Words>336</Words>
  <Application>Microsoft Office PowerPoint</Application>
  <PresentationFormat>Diavoorstelling (16:9)</PresentationFormat>
  <Paragraphs>96</Paragraphs>
  <Slides>11</Slides>
  <Notes>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Hoorn</vt:lpstr>
      <vt:lpstr>Doelgroepen aanpak  all-electric</vt:lpstr>
      <vt:lpstr>Gemeente Hoorn</vt:lpstr>
      <vt:lpstr>Overkoepelende doelgroepen (top 5)</vt:lpstr>
      <vt:lpstr>VvE aanpak</vt:lpstr>
      <vt:lpstr>Monumenten aanpak</vt:lpstr>
      <vt:lpstr>Bedrijven (MKB)</vt:lpstr>
      <vt:lpstr>Bewonersinitiatieven Energietransitie</vt:lpstr>
      <vt:lpstr>Gemeentelijk vastgoed</vt:lpstr>
      <vt:lpstr>Woningeigenaren algemeen</vt:lpstr>
      <vt:lpstr>Woningeigenaren all-electric</vt:lpstr>
      <vt:lpstr>Contactgegevens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Parre, Nine</dc:creator>
  <cp:lastModifiedBy>Parre, Nine</cp:lastModifiedBy>
  <cp:revision>2</cp:revision>
  <dcterms:created xsi:type="dcterms:W3CDTF">2026-06-25T09:13:07Z</dcterms:created>
  <dcterms:modified xsi:type="dcterms:W3CDTF">2026-08-26T07:44:10Z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0x0101001B085062236F2F4BA12518A1E2D8BFBE</vt:lpwstr>
  </property>
  <property fmtid="{D5CDD505-2E9C-101B-9397-08002B2CF9AE}" pid="3" name="MediaServiceImageTags">
    <vt:lpwstr/>
  </property>
</Properties>
</file>